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21"/>
  </p:notesMasterIdLst>
  <p:sldIdLst>
    <p:sldId id="277" r:id="rId2"/>
    <p:sldId id="258" r:id="rId3"/>
    <p:sldId id="257" r:id="rId4"/>
    <p:sldId id="259" r:id="rId5"/>
    <p:sldId id="264" r:id="rId6"/>
    <p:sldId id="262" r:id="rId7"/>
    <p:sldId id="269" r:id="rId8"/>
    <p:sldId id="278" r:id="rId9"/>
    <p:sldId id="270" r:id="rId10"/>
    <p:sldId id="275" r:id="rId11"/>
    <p:sldId id="263" r:id="rId12"/>
    <p:sldId id="265" r:id="rId13"/>
    <p:sldId id="266" r:id="rId14"/>
    <p:sldId id="267" r:id="rId15"/>
    <p:sldId id="271" r:id="rId16"/>
    <p:sldId id="273" r:id="rId17"/>
    <p:sldId id="261" r:id="rId18"/>
    <p:sldId id="279" r:id="rId19"/>
    <p:sldId id="274" r:id="rId20"/>
  </p:sldIdLst>
  <p:sldSz cx="9144000" cy="6858000" type="screen4x3"/>
  <p:notesSz cx="6858000" cy="9144000"/>
  <p:embeddedFontLst>
    <p:embeddedFont>
      <p:font typeface="Arial Black" panose="020B0A04020102020204" pitchFamily="34" charset="0"/>
      <p:bold r:id="rId22"/>
    </p:embeddedFont>
    <p:embeddedFont>
      <p:font typeface="Palatino Linotype" panose="02040502050505030304" pitchFamily="18" charset="0"/>
      <p:regular r:id="rId23"/>
      <p:bold r:id="rId24"/>
      <p:italic r:id="rId25"/>
      <p:boldItalic r:id="rId26"/>
    </p:embeddedFont>
    <p:embeddedFont>
      <p:font typeface="Aharoni" panose="02010803020104030203" pitchFamily="2" charset="-79"/>
      <p:bold r:id="rId27"/>
    </p:embeddedFont>
    <p:embeddedFont>
      <p:font typeface="Eras Bold ITC" panose="020B0907030504020204" pitchFamily="34" charset="0"/>
      <p:regular r:id="rId28"/>
    </p:embeddedFont>
    <p:embeddedFont>
      <p:font typeface="Trebuchet MS" panose="020B0603020202020204" pitchFamily="34" charset="0"/>
      <p:regular r:id="rId29"/>
      <p:bold r:id="rId30"/>
      <p:italic r:id="rId31"/>
      <p:boldItalic r:id="rId32"/>
    </p:embeddedFont>
  </p:embeddedFont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234" autoAdjust="0"/>
  </p:normalViewPr>
  <p:slideViewPr>
    <p:cSldViewPr>
      <p:cViewPr varScale="1">
        <p:scale>
          <a:sx n="53" d="100"/>
          <a:sy n="53" d="100"/>
        </p:scale>
        <p:origin x="-185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notesMaster" Target="notesMasters/notesMaster1.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8B63D100-C628-4F06-B416-285188B1DE89}" type="slidenum">
              <a:rPr lang="en-US"/>
              <a:pPr>
                <a:defRPr/>
              </a:pPr>
              <a:t>‹#›</a:t>
            </a:fld>
            <a:endParaRPr lang="en-US"/>
          </a:p>
        </p:txBody>
      </p:sp>
    </p:spTree>
    <p:extLst>
      <p:ext uri="{BB962C8B-B14F-4D97-AF65-F5344CB8AC3E}">
        <p14:creationId xmlns:p14="http://schemas.microsoft.com/office/powerpoint/2010/main" val="19893946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F748BE8-B0CF-4E46-9A7F-B4747049F676}" type="slidenum">
              <a:rPr lang="en-US" altLang="en-US"/>
              <a:pPr eaLnBrk="1" hangingPunct="1"/>
              <a:t>2</a:t>
            </a:fld>
            <a:endParaRPr lang="en-U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cs typeface="Arial" panose="020B0604020202020204" pitchFamily="34" charset="0"/>
              </a:rPr>
              <a:t>Jesus tells us his mission for coming into the </a:t>
            </a:r>
            <a:r>
              <a:rPr lang="en-US" altLang="en-US" dirty="0" smtClean="0">
                <a:latin typeface="Arial" panose="020B0604020202020204" pitchFamily="34" charset="0"/>
                <a:cs typeface="Arial" panose="020B0604020202020204" pitchFamily="34" charset="0"/>
              </a:rPr>
              <a:t>world. </a:t>
            </a:r>
            <a:r>
              <a:rPr lang="en-US" altLang="en-US" dirty="0" smtClean="0">
                <a:latin typeface="Arial" panose="020B0604020202020204" pitchFamily="34" charset="0"/>
                <a:cs typeface="Arial" panose="020B0604020202020204" pitchFamily="34" charset="0"/>
              </a:rPr>
              <a:t>To bear witness to the truth.  Those who are of the truth will hear him; those who are not will argue and seek to contradict Him.</a:t>
            </a:r>
          </a:p>
          <a:p>
            <a:pPr eaLnBrk="1" hangingPunct="1"/>
            <a:endParaRPr lang="en-US" altLang="en-US" dirty="0" smtClean="0">
              <a:latin typeface="Arial" panose="020B0604020202020204" pitchFamily="34" charset="0"/>
              <a:cs typeface="Arial" panose="020B0604020202020204" pitchFamily="34" charset="0"/>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latin typeface="Arial" panose="020B0604020202020204" pitchFamily="34" charset="0"/>
                <a:cs typeface="Arial" panose="020B0604020202020204" pitchFamily="34" charset="0"/>
              </a:rPr>
              <a:t>Having a firm grasp on truth was a foreign concept to Pilate. He evidently thought that is was past finding out. I want to devote this lesson to the topic of truth. But let me first make an observation which I think is very relevant to the skeptic and agnostic of</a:t>
            </a:r>
            <a:r>
              <a:rPr lang="en-US" altLang="en-US" baseline="0" dirty="0" smtClean="0">
                <a:latin typeface="Arial" panose="020B0604020202020204" pitchFamily="34" charset="0"/>
                <a:cs typeface="Arial" panose="020B0604020202020204" pitchFamily="34" charset="0"/>
              </a:rPr>
              <a:t> today’s time.  Many who say, “I don’t know,” or “No one can really know absolute truth” are actually saying, “I don’t want to know.” It is the truth hidden from them which they fear and that is the path that Pilate found himself stuck in on the day the crowd brought the truth to him to crucify.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en-US" baseline="0" dirty="0" smtClean="0">
              <a:latin typeface="Arial" panose="020B0604020202020204" pitchFamily="34" charset="0"/>
              <a:cs typeface="Arial" panose="020B0604020202020204" pitchFamily="34" charset="0"/>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baseline="0" dirty="0" smtClean="0">
                <a:latin typeface="Arial" panose="020B0604020202020204" pitchFamily="34" charset="0"/>
                <a:cs typeface="Arial" panose="020B0604020202020204" pitchFamily="34" charset="0"/>
              </a:rPr>
              <a:t>I have heard of the English professor say, “</a:t>
            </a:r>
            <a:r>
              <a:rPr lang="en-US" altLang="en-US" dirty="0" smtClean="0">
                <a:latin typeface="Arial" panose="020B0604020202020204" pitchFamily="34" charset="0"/>
                <a:cs typeface="Arial" panose="020B0604020202020204" pitchFamily="34" charset="0"/>
              </a:rPr>
              <a:t>There is no such thing as absolute truth.  If you believe there is, you are an idiot and don’t deserve to be in college.” His</a:t>
            </a:r>
            <a:r>
              <a:rPr lang="en-US" altLang="en-US" baseline="0" dirty="0" smtClean="0">
                <a:latin typeface="Arial" panose="020B0604020202020204" pitchFamily="34" charset="0"/>
                <a:cs typeface="Arial" panose="020B0604020202020204" pitchFamily="34" charset="0"/>
              </a:rPr>
              <a:t> students should have used that whenever he degraded their work for misspelling and grammar.  I further wonder how one can deserve to teach in college who has not recognized any absoluteness to truth. </a:t>
            </a:r>
            <a:endParaRPr lang="en-US" altLang="en-US" dirty="0" smtClean="0">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8DAB1CF-01C0-46E9-B709-2804444A276A}" type="slidenum">
              <a:rPr lang="en-US" altLang="en-US"/>
              <a:pPr eaLnBrk="1" hangingPunct="1"/>
              <a:t>12</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TO</a:t>
            </a:r>
            <a:r>
              <a:rPr lang="en-US" altLang="en-US" baseline="0" dirty="0" smtClean="0"/>
              <a:t> SKEPTICS —</a:t>
            </a:r>
            <a:r>
              <a:rPr lang="en-US" altLang="en-US" dirty="0" smtClean="0"/>
              <a:t>We</a:t>
            </a:r>
            <a:r>
              <a:rPr lang="en-US" altLang="en-US" baseline="0" dirty="0" smtClean="0"/>
              <a:t> ought to learn from Paul’s example here. Sometimes we just need to put the opponents on the defensive. This is a great question to ask people today!</a:t>
            </a:r>
          </a:p>
          <a:p>
            <a:pPr eaLnBrk="1" hangingPunct="1"/>
            <a:endParaRPr lang="en-US" altLang="en-US" baseline="0" dirty="0" smtClean="0"/>
          </a:p>
          <a:p>
            <a:pPr eaLnBrk="1" hangingPunct="1"/>
            <a:r>
              <a:rPr lang="en-US" altLang="en-US" dirty="0" smtClean="0"/>
              <a:t>SKEPTICAL RESPONSE —We</a:t>
            </a:r>
            <a:r>
              <a:rPr lang="en-US" altLang="en-US" baseline="0" dirty="0" smtClean="0"/>
              <a:t> ought to learn that it is only natural for skeptics to respond with personal attacks. What else can they do? They believe things which are already based on personal pride and so if you do not agree, then your intelligence is attacked.</a:t>
            </a:r>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96C282D-DB0F-479F-A2D9-B5CDB9073790}" type="slidenum">
              <a:rPr lang="en-US" altLang="en-US"/>
              <a:pPr eaLnBrk="1" hangingPunct="1"/>
              <a:t>13</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[CLICK thru]</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D01A8F2-4E8C-4A12-A57A-57F6D3EB8B62}" type="slidenum">
              <a:rPr lang="en-US" altLang="en-US"/>
              <a:pPr eaLnBrk="1" hangingPunct="1"/>
              <a:t>14</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[CLICK thru]</a:t>
            </a:r>
          </a:p>
          <a:p>
            <a:pPr eaLnBrk="1" hangingPunct="1"/>
            <a:endParaRPr lang="en-US" altLang="en-US" dirty="0" smtClean="0"/>
          </a:p>
          <a:p>
            <a:pPr eaLnBrk="1" hangingPunct="1"/>
            <a:r>
              <a:rPr lang="en-US" altLang="en-US" dirty="0" smtClean="0"/>
              <a:t>Going</a:t>
            </a:r>
            <a:r>
              <a:rPr lang="en-US" altLang="en-US" baseline="0" dirty="0" smtClean="0"/>
              <a:t> from a prominent persecutor to a preacher of what he persecuted cannot be easily dismissed. It strongly suggests that something big has happened to bring about this change.</a:t>
            </a:r>
            <a:endParaRPr lang="en-US" alt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D01A8F2-4E8C-4A12-A57A-57F6D3EB8B62}" type="slidenum">
              <a:rPr lang="en-US" altLang="en-US">
                <a:solidFill>
                  <a:prstClr val="black"/>
                </a:solidFill>
              </a:rPr>
              <a:pPr eaLnBrk="1" hangingPunct="1"/>
              <a:t>15</a:t>
            </a:fld>
            <a:endParaRPr lang="en-US" altLang="en-US">
              <a:solidFill>
                <a:prstClr val="black"/>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[CLICK thru]</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D01A8F2-4E8C-4A12-A57A-57F6D3EB8B62}" type="slidenum">
              <a:rPr lang="en-US" altLang="en-US">
                <a:solidFill>
                  <a:prstClr val="black"/>
                </a:solidFill>
              </a:rPr>
              <a:pPr eaLnBrk="1" hangingPunct="1"/>
              <a:t>16</a:t>
            </a:fld>
            <a:endParaRPr lang="en-US" altLang="en-US">
              <a:solidFill>
                <a:prstClr val="black"/>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[CLICK thru]</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DC46FA7-7B80-4B37-8555-2F1A51DC104D}" type="slidenum">
              <a:rPr lang="en-US" altLang="en-US"/>
              <a:pPr eaLnBrk="1" hangingPunct="1"/>
              <a:t>17</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[CLICK] Do you love truth as much as you love peace? Without loving the truth, you cannot be saved (cf. 2 Thess. 2:10).</a:t>
            </a:r>
          </a:p>
          <a:p>
            <a:pPr eaLnBrk="1" hangingPunct="1"/>
            <a:endParaRPr lang="en-US" altLang="en-US" dirty="0" smtClean="0"/>
          </a:p>
          <a:p>
            <a:pPr eaLnBrk="1" hangingPunct="1"/>
            <a:r>
              <a:rPr lang="en-US" altLang="en-US" dirty="0" smtClean="0"/>
              <a:t>[CLICK thru]  Truth demands you to do all four of these things. It is not good enough to only have one or two. </a:t>
            </a:r>
          </a:p>
          <a:p>
            <a:pPr eaLnBrk="1" hangingPunct="1"/>
            <a:endParaRPr lang="en-US" altLang="en-US" dirty="0" smtClean="0"/>
          </a:p>
          <a:p>
            <a:pPr eaLnBrk="1" hangingPunct="1"/>
            <a:r>
              <a:rPr lang="en-US" altLang="en-US" dirty="0" smtClean="0"/>
              <a:t>RE: Acts 26:25, "All men know that if there is an eternity, it is right to prepare for it; if there is a God, it is proper to serve him, if a </a:t>
            </a:r>
            <a:r>
              <a:rPr lang="en-US" altLang="en-US" dirty="0" err="1" smtClean="0"/>
              <a:t>Saviour</a:t>
            </a:r>
            <a:r>
              <a:rPr lang="en-US" altLang="en-US" dirty="0" smtClean="0"/>
              <a:t> died for us, we should love him; if a hell, we should avoid it; if a heaven, we should seek it. And even when they charge us with folly and derangement, we may turn at once upon them, and appeal to their own consciences, and ask them if all our anxieties, and prayers, and efforts, and self-denials, are not right? One of the best ways of convicting sinners, is to appeal to them just as Paul did to Agrippa. When so appealed to, they will usually acknowledge the force of the appeal; and will admit that all the solicitude of Christians for their salvation is according to the dictates of reason" (Barnes, Albert). Paul gave no evidence of a deranged man.  He is not like the one who walks down the street wearing a heavy winter coat and shorts chattering to himself!</a:t>
            </a:r>
          </a:p>
          <a:p>
            <a:pPr eaLnBrk="1" hangingPunct="1"/>
            <a:endParaRPr lang="en-US" altLang="en-US" dirty="0" smtClean="0"/>
          </a:p>
          <a:p>
            <a:pPr eaLnBrk="1" hangingPunct="1"/>
            <a:r>
              <a:rPr lang="en-US" altLang="en-US" dirty="0" smtClean="0"/>
              <a:t>You are left with the question, “Do you love and believe the truth;  are you willing to obey and speak the truth today?” Your</a:t>
            </a:r>
            <a:r>
              <a:rPr lang="en-US" altLang="en-US" baseline="0" dirty="0" smtClean="0"/>
              <a:t> motive for finding truth cannot be for self-pleasure or self-exaltation. It must be to be saved and to serve the risen Savior. </a:t>
            </a:r>
            <a:endParaRPr lang="en-US"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God knew about the heart attacks, car accidents, falling trees, storms, etc. on the way to be baptized</a:t>
            </a:r>
          </a:p>
          <a:p>
            <a:r>
              <a:rPr lang="en-US" dirty="0" smtClean="0"/>
              <a:t>God knows about the places where water is scarce</a:t>
            </a:r>
          </a:p>
          <a:p>
            <a:r>
              <a:rPr lang="en-US" smtClean="0"/>
              <a:t>Yet He still gave this command</a:t>
            </a:r>
          </a:p>
          <a:p>
            <a:endParaRPr lang="en-US"/>
          </a:p>
        </p:txBody>
      </p:sp>
      <p:sp>
        <p:nvSpPr>
          <p:cNvPr id="4" name="Slide Number Placeholder 3"/>
          <p:cNvSpPr>
            <a:spLocks noGrp="1"/>
          </p:cNvSpPr>
          <p:nvPr>
            <p:ph type="sldNum" sz="quarter" idx="10"/>
          </p:nvPr>
        </p:nvSpPr>
        <p:spPr/>
        <p:txBody>
          <a:bodyPr/>
          <a:lstStyle/>
          <a:p>
            <a:pPr>
              <a:defRPr/>
            </a:pPr>
            <a:fld id="{8B63D100-C628-4F06-B416-285188B1DE89}" type="slidenum">
              <a:rPr lang="en-US" smtClean="0"/>
              <a:pPr>
                <a:defRPr/>
              </a:pPr>
              <a:t>19</a:t>
            </a:fld>
            <a:endParaRPr lang="en-US"/>
          </a:p>
        </p:txBody>
      </p:sp>
    </p:spTree>
    <p:extLst>
      <p:ext uri="{BB962C8B-B14F-4D97-AF65-F5344CB8AC3E}">
        <p14:creationId xmlns:p14="http://schemas.microsoft.com/office/powerpoint/2010/main" val="2623467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7458E33-B806-4D78-889E-872ED0BA4A1C}" type="slidenum">
              <a:rPr lang="en-US" altLang="en-US"/>
              <a:pPr eaLnBrk="1" hangingPunct="1"/>
              <a:t>3</a:t>
            </a:fld>
            <a:endParaRPr lang="en-US"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In a previous lesson “James 5:19, 20” we noted these aspects of the truth and how it is revealed in the Bible.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B7FE2E1-AA5B-42A3-969E-5591DC1BDF16}" type="slidenum">
              <a:rPr lang="en-US" altLang="en-US"/>
              <a:pPr eaLnBrk="1" hangingPunct="1"/>
              <a:t>4</a:t>
            </a:fld>
            <a:endParaRPr lang="en-US" alt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EDD62F8-ACED-43B9-9381-75E2A72AA6FA}" type="slidenum">
              <a:rPr lang="en-US" altLang="en-US"/>
              <a:pPr eaLnBrk="1" hangingPunct="1"/>
              <a:t>5</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[CLICK thru]</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B89619D-330E-47AB-B444-A696948512DA}" type="slidenum">
              <a:rPr lang="en-US" altLang="en-US"/>
              <a:pPr eaLnBrk="1" hangingPunct="1"/>
              <a:t>6</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One thing the Bible boldly asserts in both testaments is that truth can be known.  That is a quality of truth. Truth can be studied and understood. Truth can be experienced. Truth is not something that cannot be grasped.  If a doctrine is complicated and confusing, chances are, it is not truth.</a:t>
            </a:r>
          </a:p>
          <a:p>
            <a:pPr eaLnBrk="1" hangingPunct="1"/>
            <a:r>
              <a:rPr lang="en-US" altLang="en-US" dirty="0" smtClean="0"/>
              <a:t>We don’t have to be like Pilate who asked shuttering, “What is truth?”  </a:t>
            </a:r>
          </a:p>
          <a:p>
            <a:pPr eaLnBrk="1" hangingPunct="1"/>
            <a:endParaRPr lang="en-US" altLang="en-US" dirty="0" smtClean="0"/>
          </a:p>
          <a:p>
            <a:pPr eaLnBrk="1" hangingPunct="1"/>
            <a:r>
              <a:rPr lang="en-US" altLang="en-US" dirty="0" smtClean="0"/>
              <a:t>Next</a:t>
            </a:r>
            <a:r>
              <a:rPr lang="en-US" altLang="en-US" baseline="0" dirty="0" smtClean="0"/>
              <a:t> chart for verses.</a:t>
            </a:r>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B89619D-330E-47AB-B444-A696948512DA}" type="slidenum">
              <a:rPr lang="en-US" altLang="en-US">
                <a:solidFill>
                  <a:prstClr val="black"/>
                </a:solidFill>
              </a:rPr>
              <a:pPr eaLnBrk="1" hangingPunct="1"/>
              <a:t>7</a:t>
            </a:fld>
            <a:endParaRPr lang="en-US" altLang="en-US">
              <a:solidFill>
                <a:prstClr val="black"/>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We don’t have to be like Pilate who asked shuttering, “What is truth?”  </a:t>
            </a:r>
          </a:p>
          <a:p>
            <a:pPr eaLnBrk="1" hangingPunct="1"/>
            <a:r>
              <a:rPr lang="en-US" altLang="en-US" dirty="0" smtClean="0"/>
              <a:t>“present truth” is to have arrived,</a:t>
            </a:r>
            <a:r>
              <a:rPr lang="en-US" altLang="en-US" baseline="0" dirty="0" smtClean="0"/>
              <a:t> be at hand, with you.  Note: “remind.” Not once established, but always established. </a:t>
            </a:r>
            <a:endParaRPr lang="en-US" altLang="en-US" dirty="0" smtClean="0"/>
          </a:p>
          <a:p>
            <a:pPr eaLnBrk="1" hangingPunct="1"/>
            <a:r>
              <a:rPr lang="en-US" altLang="en-US" dirty="0" smtClean="0"/>
              <a:t>God desires all to know the truth “who desires all men to be saved and to come to the knowledge of the truth” (1 Tim. 2:4).</a:t>
            </a:r>
          </a:p>
          <a:p>
            <a:pPr eaLnBrk="1" hangingPunct="1"/>
            <a:endParaRPr lang="en-US" altLang="en-US" dirty="0" smtClean="0"/>
          </a:p>
          <a:p>
            <a:pPr eaLnBrk="1" hangingPunct="1"/>
            <a:r>
              <a:rPr lang="en-US" altLang="en-US" dirty="0" smtClean="0"/>
              <a:t>[CLICK THRU</a:t>
            </a:r>
            <a:r>
              <a:rPr lang="en-US" altLang="en-US" dirty="0" smtClean="0"/>
              <a: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Mark 16:16;</a:t>
            </a:r>
            <a:r>
              <a:rPr lang="en-US" baseline="0" dirty="0" smtClean="0"/>
              <a:t> 2 Thess. 3:6; Acts 8:20-24; etc. is very easy to see what is needed. But men shrink from the truth into agnosticism so that they feel a sense of relief and escape from the responsibility to where truth would lead them or what truth would demand from them. </a:t>
            </a:r>
          </a:p>
          <a:p>
            <a:endParaRPr lang="en-US" baseline="0" dirty="0" smtClean="0"/>
          </a:p>
          <a:p>
            <a:r>
              <a:rPr lang="en-US" baseline="0" dirty="0" smtClean="0"/>
              <a:t>Most people believe that marriage is for life. As long as everything is going well, they believe that. But how many people believe that they ought to stay in an unhappy marriage and improve it for their life? It is when they are in an unhappy marriage that they want to rethink the rules regarding it.</a:t>
            </a:r>
          </a:p>
        </p:txBody>
      </p:sp>
      <p:sp>
        <p:nvSpPr>
          <p:cNvPr id="4" name="Slide Number Placeholder 3"/>
          <p:cNvSpPr>
            <a:spLocks noGrp="1"/>
          </p:cNvSpPr>
          <p:nvPr>
            <p:ph type="sldNum" sz="quarter" idx="10"/>
          </p:nvPr>
        </p:nvSpPr>
        <p:spPr/>
        <p:txBody>
          <a:bodyPr/>
          <a:lstStyle/>
          <a:p>
            <a:pPr>
              <a:defRPr/>
            </a:pPr>
            <a:fld id="{8B63D100-C628-4F06-B416-285188B1DE89}" type="slidenum">
              <a:rPr lang="en-US" smtClean="0"/>
              <a:pPr>
                <a:defRPr/>
              </a:pPr>
              <a:t>9</a:t>
            </a:fld>
            <a:endParaRPr lang="en-US"/>
          </a:p>
        </p:txBody>
      </p:sp>
    </p:spTree>
    <p:extLst>
      <p:ext uri="{BB962C8B-B14F-4D97-AF65-F5344CB8AC3E}">
        <p14:creationId xmlns:p14="http://schemas.microsoft.com/office/powerpoint/2010/main" val="3887298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root of the problem is </a:t>
            </a:r>
            <a:r>
              <a:rPr lang="en-US" baseline="0" dirty="0" smtClean="0"/>
              <a:t>often reduced </a:t>
            </a:r>
            <a:r>
              <a:rPr lang="en-US" baseline="0" dirty="0" smtClean="0"/>
              <a:t>to one thing… [CLICK] …pride exalts itself above the knowledge of God (see 2 Cor. 10:1-5). False doctrine fundamentally stems from something exalting or metaphorically lifting itself up above what is written</a:t>
            </a:r>
            <a:r>
              <a:rPr lang="en-US" baseline="0" dirty="0" smtClean="0"/>
              <a:t>. </a:t>
            </a:r>
          </a:p>
          <a:p>
            <a:endParaRPr lang="en-US" baseline="0" dirty="0" smtClean="0"/>
          </a:p>
          <a:p>
            <a:r>
              <a:rPr lang="en-US" baseline="0" dirty="0" smtClean="0"/>
              <a:t>Also perhaps covetousness could be underlying (1 Jn. 2:14-16).</a:t>
            </a:r>
            <a:endParaRPr lang="en-US" baseline="0" dirty="0" smtClean="0"/>
          </a:p>
        </p:txBody>
      </p:sp>
      <p:sp>
        <p:nvSpPr>
          <p:cNvPr id="4" name="Slide Number Placeholder 3"/>
          <p:cNvSpPr>
            <a:spLocks noGrp="1"/>
          </p:cNvSpPr>
          <p:nvPr>
            <p:ph type="sldNum" sz="quarter" idx="10"/>
          </p:nvPr>
        </p:nvSpPr>
        <p:spPr/>
        <p:txBody>
          <a:bodyPr/>
          <a:lstStyle/>
          <a:p>
            <a:pPr>
              <a:defRPr/>
            </a:pPr>
            <a:fld id="{8B63D100-C628-4F06-B416-285188B1DE89}"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38872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E00F18C-3776-409A-A869-29A3EBF06DC6}" type="slidenum">
              <a:rPr lang="en-US" altLang="en-US"/>
              <a:pPr eaLnBrk="1" hangingPunct="1"/>
              <a:t>11</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[CLICK X2] Like Jesus, Elijah showed proof for what he said and did. God granted him to work miracles to verify his word (cf. Mk. 16:20). Signs were given to confirm the word. Once the word is completed and confirmed, it doesn’t need to be confirmed again.  </a:t>
            </a:r>
          </a:p>
          <a:p>
            <a:pPr eaLnBrk="1" hangingPunct="1"/>
            <a:endParaRPr lang="en-US" altLang="en-US" dirty="0" smtClean="0"/>
          </a:p>
          <a:p>
            <a:pPr eaLnBrk="1" hangingPunct="1"/>
            <a:r>
              <a:rPr lang="en-US" altLang="en-US" dirty="0" smtClean="0"/>
              <a:t>Laws of science do not need to be re-confirmed by every generation.  Once it is confirmed, it is confirmed. We then choose to accept the law or not.  </a:t>
            </a:r>
          </a:p>
          <a:p>
            <a:pPr eaLnBrk="1" hangingPunct="1"/>
            <a:endParaRPr lang="en-US" altLang="en-US" dirty="0" smtClean="0"/>
          </a:p>
          <a:p>
            <a:pPr eaLnBrk="1" hangingPunct="1"/>
            <a:r>
              <a:rPr lang="en-US" altLang="en-US" dirty="0" smtClean="0"/>
              <a:t>A judge doesn’t need to be an eyewitness of a crime to know whether a person is guilty or innocent. He simply needs credible testimony by those who were there. Thru credible testimony, every deed can be established. Nearly everything that we believe is based on the observation of another (Mt. Everest is highest peak, body 2/3rds water, we have nukes, milk has calcium, deciduous trees have leaves and emit O2, moon not cheese, etc.). </a:t>
            </a:r>
          </a:p>
          <a:p>
            <a:pPr eaLnBrk="1" hangingPunct="1"/>
            <a:endParaRPr lang="en-US" altLang="en-US" dirty="0" smtClean="0"/>
          </a:p>
          <a:p>
            <a:pPr eaLnBrk="1" hangingPunct="1"/>
            <a:r>
              <a:rPr lang="en-US" altLang="en-US" dirty="0" smtClean="0"/>
              <a:t>We have credible testimony of things which were done long ago and have stood the stringent test of time, yet remain today for us to accept and look into. The woman in Elijah’s day was skeptical and struggled with doubt like any of us would have. But she saw something that was irrefutable and believed.</a:t>
            </a:r>
          </a:p>
          <a:p>
            <a:pPr eaLnBrk="1" hangingPunct="1"/>
            <a:endParaRPr lang="en-US" altLang="en-US" dirty="0" smtClean="0"/>
          </a:p>
          <a:p>
            <a:pPr eaLnBrk="1" hangingPunct="1"/>
            <a:r>
              <a:rPr lang="en-US" altLang="en-US" dirty="0" smtClean="0"/>
              <a:t>[CLICK] Truth was verifiable!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600200" cy="6856413"/>
            <a:chOff x="0" y="0"/>
            <a:chExt cx="1008" cy="4319"/>
          </a:xfrm>
        </p:grpSpPr>
        <p:sp>
          <p:nvSpPr>
            <p:cNvPr id="5" name="Rectangle 3"/>
            <p:cNvSpPr>
              <a:spLocks noChangeArrowheads="1"/>
            </p:cNvSpPr>
            <p:nvPr/>
          </p:nvSpPr>
          <p:spPr bwMode="blackWhite">
            <a:xfrm>
              <a:off x="0" y="0"/>
              <a:ext cx="1008" cy="4319"/>
            </a:xfrm>
            <a:prstGeom prst="rect">
              <a:avLst/>
            </a:prstGeom>
            <a:gradFill rotWithShape="0">
              <a:gsLst>
                <a:gs pos="0">
                  <a:schemeClr val="bg2"/>
                </a:gs>
                <a:gs pos="50000">
                  <a:schemeClr val="bg1"/>
                </a:gs>
                <a:gs pos="100000">
                  <a:schemeClr val="bg2"/>
                </a:gs>
              </a:gsLst>
              <a:lin ang="5400000" scaled="1"/>
            </a:gradFill>
            <a:ln w="9525">
              <a:noFill/>
              <a:miter lim="800000"/>
              <a:headEnd/>
              <a:tailEnd/>
            </a:ln>
            <a:effectLst/>
          </p:spPr>
          <p:txBody>
            <a:bodyPr wrap="none" anchor="ctr"/>
            <a:lstStyle/>
            <a:p>
              <a:pPr>
                <a:defRPr/>
              </a:pPr>
              <a:endParaRPr lang="en-US"/>
            </a:p>
          </p:txBody>
        </p:sp>
        <p:grpSp>
          <p:nvGrpSpPr>
            <p:cNvPr id="6" name="Group 4"/>
            <p:cNvGrpSpPr>
              <a:grpSpLocks/>
            </p:cNvGrpSpPr>
            <p:nvPr/>
          </p:nvGrpSpPr>
          <p:grpSpPr bwMode="auto">
            <a:xfrm>
              <a:off x="124" y="336"/>
              <a:ext cx="745" cy="3497"/>
              <a:chOff x="124" y="336"/>
              <a:chExt cx="745" cy="3497"/>
            </a:xfrm>
          </p:grpSpPr>
          <p:sp>
            <p:nvSpPr>
              <p:cNvPr id="7" name="Freeform 5"/>
              <p:cNvSpPr>
                <a:spLocks/>
              </p:cNvSpPr>
              <p:nvPr/>
            </p:nvSpPr>
            <p:spPr bwMode="ltGray">
              <a:xfrm>
                <a:off x="187" y="336"/>
                <a:ext cx="609" cy="1357"/>
              </a:xfrm>
              <a:custGeom>
                <a:avLst/>
                <a:gdLst/>
                <a:ahLst/>
                <a:cxnLst>
                  <a:cxn ang="0">
                    <a:pos x="498" y="1356"/>
                  </a:cxn>
                  <a:cxn ang="0">
                    <a:pos x="539" y="1287"/>
                  </a:cxn>
                  <a:cxn ang="0">
                    <a:pos x="574" y="1226"/>
                  </a:cxn>
                  <a:cxn ang="0">
                    <a:pos x="595" y="1163"/>
                  </a:cxn>
                  <a:cxn ang="0">
                    <a:pos x="608" y="1090"/>
                  </a:cxn>
                  <a:cxn ang="0">
                    <a:pos x="604" y="1017"/>
                  </a:cxn>
                  <a:cxn ang="0">
                    <a:pos x="588" y="960"/>
                  </a:cxn>
                  <a:cxn ang="0">
                    <a:pos x="551" y="881"/>
                  </a:cxn>
                  <a:cxn ang="0">
                    <a:pos x="524" y="835"/>
                  </a:cxn>
                  <a:cxn ang="0">
                    <a:pos x="498" y="791"/>
                  </a:cxn>
                  <a:cxn ang="0">
                    <a:pos x="461" y="740"/>
                  </a:cxn>
                  <a:cxn ang="0">
                    <a:pos x="434" y="673"/>
                  </a:cxn>
                  <a:cxn ang="0">
                    <a:pos x="422" y="587"/>
                  </a:cxn>
                  <a:cxn ang="0">
                    <a:pos x="422" y="497"/>
                  </a:cxn>
                  <a:cxn ang="0">
                    <a:pos x="437" y="406"/>
                  </a:cxn>
                  <a:cxn ang="0">
                    <a:pos x="415" y="339"/>
                  </a:cxn>
                  <a:cxn ang="0">
                    <a:pos x="408" y="441"/>
                  </a:cxn>
                  <a:cxn ang="0">
                    <a:pos x="370" y="552"/>
                  </a:cxn>
                  <a:cxn ang="0">
                    <a:pos x="370" y="644"/>
                  </a:cxn>
                  <a:cxn ang="0">
                    <a:pos x="346" y="587"/>
                  </a:cxn>
                  <a:cxn ang="0">
                    <a:pos x="339" y="520"/>
                  </a:cxn>
                  <a:cxn ang="0">
                    <a:pos x="339" y="441"/>
                  </a:cxn>
                  <a:cxn ang="0">
                    <a:pos x="305" y="485"/>
                  </a:cxn>
                  <a:cxn ang="0">
                    <a:pos x="287" y="552"/>
                  </a:cxn>
                  <a:cxn ang="0">
                    <a:pos x="279" y="627"/>
                  </a:cxn>
                  <a:cxn ang="0">
                    <a:pos x="270" y="678"/>
                  </a:cxn>
                  <a:cxn ang="0">
                    <a:pos x="256" y="627"/>
                  </a:cxn>
                  <a:cxn ang="0">
                    <a:pos x="234" y="565"/>
                  </a:cxn>
                  <a:cxn ang="0">
                    <a:pos x="234" y="485"/>
                  </a:cxn>
                  <a:cxn ang="0">
                    <a:pos x="241" y="406"/>
                  </a:cxn>
                  <a:cxn ang="0">
                    <a:pos x="263" y="316"/>
                  </a:cxn>
                  <a:cxn ang="0">
                    <a:pos x="287" y="259"/>
                  </a:cxn>
                  <a:cxn ang="0">
                    <a:pos x="309" y="192"/>
                  </a:cxn>
                  <a:cxn ang="0">
                    <a:pos x="316" y="146"/>
                  </a:cxn>
                  <a:cxn ang="0">
                    <a:pos x="298" y="90"/>
                  </a:cxn>
                  <a:cxn ang="0">
                    <a:pos x="256" y="0"/>
                  </a:cxn>
                  <a:cxn ang="0">
                    <a:pos x="249" y="33"/>
                  </a:cxn>
                  <a:cxn ang="0">
                    <a:pos x="237" y="106"/>
                  </a:cxn>
                  <a:cxn ang="0">
                    <a:pos x="207" y="158"/>
                  </a:cxn>
                  <a:cxn ang="0">
                    <a:pos x="158" y="215"/>
                  </a:cxn>
                  <a:cxn ang="0">
                    <a:pos x="87" y="334"/>
                  </a:cxn>
                  <a:cxn ang="0">
                    <a:pos x="45" y="429"/>
                  </a:cxn>
                  <a:cxn ang="0">
                    <a:pos x="14" y="514"/>
                  </a:cxn>
                  <a:cxn ang="0">
                    <a:pos x="0" y="598"/>
                  </a:cxn>
                  <a:cxn ang="0">
                    <a:pos x="0" y="688"/>
                  </a:cxn>
                  <a:cxn ang="0">
                    <a:pos x="14" y="803"/>
                  </a:cxn>
                  <a:cxn ang="0">
                    <a:pos x="40" y="904"/>
                  </a:cxn>
                  <a:cxn ang="0">
                    <a:pos x="83" y="982"/>
                  </a:cxn>
                  <a:cxn ang="0">
                    <a:pos x="79" y="1027"/>
                  </a:cxn>
                  <a:cxn ang="0">
                    <a:pos x="71" y="1096"/>
                  </a:cxn>
                  <a:cxn ang="0">
                    <a:pos x="68" y="1163"/>
                  </a:cxn>
                  <a:cxn ang="0">
                    <a:pos x="79" y="1215"/>
                  </a:cxn>
                  <a:cxn ang="0">
                    <a:pos x="105" y="1265"/>
                  </a:cxn>
                  <a:cxn ang="0">
                    <a:pos x="132" y="1310"/>
                  </a:cxn>
                  <a:cxn ang="0">
                    <a:pos x="170" y="1349"/>
                  </a:cxn>
                  <a:cxn ang="0">
                    <a:pos x="270" y="1339"/>
                  </a:cxn>
                  <a:cxn ang="0">
                    <a:pos x="385" y="1345"/>
                  </a:cxn>
                  <a:cxn ang="0">
                    <a:pos x="498" y="1356"/>
                  </a:cxn>
                </a:cxnLst>
                <a:rect l="0" t="0" r="r" b="b"/>
                <a:pathLst>
                  <a:path w="609" h="1357">
                    <a:moveTo>
                      <a:pt x="498" y="1356"/>
                    </a:moveTo>
                    <a:lnTo>
                      <a:pt x="539" y="1287"/>
                    </a:lnTo>
                    <a:lnTo>
                      <a:pt x="574" y="1226"/>
                    </a:lnTo>
                    <a:lnTo>
                      <a:pt x="595" y="1163"/>
                    </a:lnTo>
                    <a:lnTo>
                      <a:pt x="608" y="1090"/>
                    </a:lnTo>
                    <a:lnTo>
                      <a:pt x="604" y="1017"/>
                    </a:lnTo>
                    <a:lnTo>
                      <a:pt x="588" y="960"/>
                    </a:lnTo>
                    <a:lnTo>
                      <a:pt x="551" y="881"/>
                    </a:lnTo>
                    <a:lnTo>
                      <a:pt x="524" y="835"/>
                    </a:lnTo>
                    <a:lnTo>
                      <a:pt x="498" y="791"/>
                    </a:lnTo>
                    <a:lnTo>
                      <a:pt x="461" y="740"/>
                    </a:lnTo>
                    <a:lnTo>
                      <a:pt x="434" y="673"/>
                    </a:lnTo>
                    <a:lnTo>
                      <a:pt x="422" y="587"/>
                    </a:lnTo>
                    <a:lnTo>
                      <a:pt x="422" y="497"/>
                    </a:lnTo>
                    <a:lnTo>
                      <a:pt x="437" y="406"/>
                    </a:lnTo>
                    <a:lnTo>
                      <a:pt x="415" y="339"/>
                    </a:lnTo>
                    <a:lnTo>
                      <a:pt x="408" y="441"/>
                    </a:lnTo>
                    <a:lnTo>
                      <a:pt x="370" y="552"/>
                    </a:lnTo>
                    <a:lnTo>
                      <a:pt x="370" y="644"/>
                    </a:lnTo>
                    <a:lnTo>
                      <a:pt x="346" y="587"/>
                    </a:lnTo>
                    <a:lnTo>
                      <a:pt x="339" y="520"/>
                    </a:lnTo>
                    <a:lnTo>
                      <a:pt x="339" y="441"/>
                    </a:lnTo>
                    <a:lnTo>
                      <a:pt x="305" y="485"/>
                    </a:lnTo>
                    <a:lnTo>
                      <a:pt x="287" y="552"/>
                    </a:lnTo>
                    <a:lnTo>
                      <a:pt x="279" y="627"/>
                    </a:lnTo>
                    <a:lnTo>
                      <a:pt x="270" y="678"/>
                    </a:lnTo>
                    <a:lnTo>
                      <a:pt x="256" y="627"/>
                    </a:lnTo>
                    <a:lnTo>
                      <a:pt x="234" y="565"/>
                    </a:lnTo>
                    <a:lnTo>
                      <a:pt x="234" y="485"/>
                    </a:lnTo>
                    <a:lnTo>
                      <a:pt x="241" y="406"/>
                    </a:lnTo>
                    <a:lnTo>
                      <a:pt x="263" y="316"/>
                    </a:lnTo>
                    <a:lnTo>
                      <a:pt x="287" y="259"/>
                    </a:lnTo>
                    <a:lnTo>
                      <a:pt x="309" y="192"/>
                    </a:lnTo>
                    <a:lnTo>
                      <a:pt x="316" y="146"/>
                    </a:lnTo>
                    <a:lnTo>
                      <a:pt x="298" y="90"/>
                    </a:lnTo>
                    <a:lnTo>
                      <a:pt x="256" y="0"/>
                    </a:lnTo>
                    <a:lnTo>
                      <a:pt x="249" y="33"/>
                    </a:lnTo>
                    <a:lnTo>
                      <a:pt x="237" y="106"/>
                    </a:lnTo>
                    <a:lnTo>
                      <a:pt x="207" y="158"/>
                    </a:lnTo>
                    <a:lnTo>
                      <a:pt x="158" y="215"/>
                    </a:lnTo>
                    <a:lnTo>
                      <a:pt x="87" y="334"/>
                    </a:lnTo>
                    <a:lnTo>
                      <a:pt x="45" y="429"/>
                    </a:lnTo>
                    <a:lnTo>
                      <a:pt x="14" y="514"/>
                    </a:lnTo>
                    <a:lnTo>
                      <a:pt x="0" y="598"/>
                    </a:lnTo>
                    <a:lnTo>
                      <a:pt x="0" y="688"/>
                    </a:lnTo>
                    <a:lnTo>
                      <a:pt x="14" y="803"/>
                    </a:lnTo>
                    <a:lnTo>
                      <a:pt x="40" y="904"/>
                    </a:lnTo>
                    <a:lnTo>
                      <a:pt x="83" y="982"/>
                    </a:lnTo>
                    <a:lnTo>
                      <a:pt x="79" y="1027"/>
                    </a:lnTo>
                    <a:lnTo>
                      <a:pt x="71" y="1096"/>
                    </a:lnTo>
                    <a:lnTo>
                      <a:pt x="68" y="1163"/>
                    </a:lnTo>
                    <a:lnTo>
                      <a:pt x="79" y="1215"/>
                    </a:lnTo>
                    <a:lnTo>
                      <a:pt x="105" y="1265"/>
                    </a:lnTo>
                    <a:lnTo>
                      <a:pt x="132" y="1310"/>
                    </a:lnTo>
                    <a:lnTo>
                      <a:pt x="170" y="1349"/>
                    </a:lnTo>
                    <a:lnTo>
                      <a:pt x="270" y="1339"/>
                    </a:lnTo>
                    <a:lnTo>
                      <a:pt x="385" y="1345"/>
                    </a:lnTo>
                    <a:lnTo>
                      <a:pt x="498" y="1356"/>
                    </a:lnTo>
                  </a:path>
                </a:pathLst>
              </a:custGeom>
              <a:gradFill rotWithShape="0">
                <a:gsLst>
                  <a:gs pos="0">
                    <a:srgbClr val="4D0808"/>
                  </a:gs>
                  <a:gs pos="30000">
                    <a:srgbClr val="FF0300"/>
                  </a:gs>
                  <a:gs pos="55000">
                    <a:srgbClr val="FF7A00"/>
                  </a:gs>
                  <a:gs pos="100000">
                    <a:srgbClr val="FFF200"/>
                  </a:gs>
                </a:gsLst>
                <a:lin ang="5400000" scaled="1"/>
              </a:gradFill>
              <a:ln w="9525" cap="rnd">
                <a:noFill/>
                <a:round/>
                <a:headEnd/>
                <a:tailEnd/>
              </a:ln>
              <a:effectLst/>
            </p:spPr>
            <p:txBody>
              <a:bodyPr/>
              <a:lstStyle/>
              <a:p>
                <a:pPr>
                  <a:defRPr/>
                </a:pPr>
                <a:endParaRPr lang="en-US"/>
              </a:p>
            </p:txBody>
          </p:sp>
          <p:sp>
            <p:nvSpPr>
              <p:cNvPr id="8" name="Freeform 6"/>
              <p:cNvSpPr>
                <a:spLocks/>
              </p:cNvSpPr>
              <p:nvPr/>
            </p:nvSpPr>
            <p:spPr bwMode="ltGray">
              <a:xfrm>
                <a:off x="283" y="952"/>
                <a:ext cx="338" cy="710"/>
              </a:xfrm>
              <a:custGeom>
                <a:avLst/>
                <a:gdLst/>
                <a:ahLst/>
                <a:cxnLst>
                  <a:cxn ang="0">
                    <a:pos x="38" y="0"/>
                  </a:cxn>
                  <a:cxn ang="0">
                    <a:pos x="30" y="69"/>
                  </a:cxn>
                  <a:cxn ang="0">
                    <a:pos x="13" y="122"/>
                  </a:cxn>
                  <a:cxn ang="0">
                    <a:pos x="1" y="181"/>
                  </a:cxn>
                  <a:cxn ang="0">
                    <a:pos x="0" y="239"/>
                  </a:cxn>
                  <a:cxn ang="0">
                    <a:pos x="14" y="284"/>
                  </a:cxn>
                  <a:cxn ang="0">
                    <a:pos x="46" y="335"/>
                  </a:cxn>
                  <a:cxn ang="0">
                    <a:pos x="71" y="373"/>
                  </a:cxn>
                  <a:cxn ang="0">
                    <a:pos x="84" y="415"/>
                  </a:cxn>
                  <a:cxn ang="0">
                    <a:pos x="78" y="466"/>
                  </a:cxn>
                  <a:cxn ang="0">
                    <a:pos x="72" y="508"/>
                  </a:cxn>
                  <a:cxn ang="0">
                    <a:pos x="71" y="574"/>
                  </a:cxn>
                  <a:cxn ang="0">
                    <a:pos x="84" y="628"/>
                  </a:cxn>
                  <a:cxn ang="0">
                    <a:pos x="108" y="670"/>
                  </a:cxn>
                  <a:cxn ang="0">
                    <a:pos x="151" y="709"/>
                  </a:cxn>
                  <a:cxn ang="0">
                    <a:pos x="286" y="709"/>
                  </a:cxn>
                  <a:cxn ang="0">
                    <a:pos x="306" y="670"/>
                  </a:cxn>
                  <a:cxn ang="0">
                    <a:pos x="324" y="634"/>
                  </a:cxn>
                  <a:cxn ang="0">
                    <a:pos x="337" y="567"/>
                  </a:cxn>
                  <a:cxn ang="0">
                    <a:pos x="337" y="505"/>
                  </a:cxn>
                  <a:cxn ang="0">
                    <a:pos x="326" y="445"/>
                  </a:cxn>
                  <a:cxn ang="0">
                    <a:pos x="310" y="392"/>
                  </a:cxn>
                  <a:cxn ang="0">
                    <a:pos x="285" y="342"/>
                  </a:cxn>
                  <a:cxn ang="0">
                    <a:pos x="252" y="302"/>
                  </a:cxn>
                  <a:cxn ang="0">
                    <a:pos x="204" y="272"/>
                  </a:cxn>
                  <a:cxn ang="0">
                    <a:pos x="167" y="242"/>
                  </a:cxn>
                  <a:cxn ang="0">
                    <a:pos x="138" y="207"/>
                  </a:cxn>
                  <a:cxn ang="0">
                    <a:pos x="105" y="169"/>
                  </a:cxn>
                  <a:cxn ang="0">
                    <a:pos x="84" y="105"/>
                  </a:cxn>
                  <a:cxn ang="0">
                    <a:pos x="57" y="57"/>
                  </a:cxn>
                  <a:cxn ang="0">
                    <a:pos x="38" y="0"/>
                  </a:cxn>
                </a:cxnLst>
                <a:rect l="0" t="0" r="r" b="b"/>
                <a:pathLst>
                  <a:path w="338" h="710">
                    <a:moveTo>
                      <a:pt x="38" y="0"/>
                    </a:moveTo>
                    <a:lnTo>
                      <a:pt x="30" y="69"/>
                    </a:lnTo>
                    <a:lnTo>
                      <a:pt x="13" y="122"/>
                    </a:lnTo>
                    <a:lnTo>
                      <a:pt x="1" y="181"/>
                    </a:lnTo>
                    <a:lnTo>
                      <a:pt x="0" y="239"/>
                    </a:lnTo>
                    <a:lnTo>
                      <a:pt x="14" y="284"/>
                    </a:lnTo>
                    <a:lnTo>
                      <a:pt x="46" y="335"/>
                    </a:lnTo>
                    <a:lnTo>
                      <a:pt x="71" y="373"/>
                    </a:lnTo>
                    <a:lnTo>
                      <a:pt x="84" y="415"/>
                    </a:lnTo>
                    <a:lnTo>
                      <a:pt x="78" y="466"/>
                    </a:lnTo>
                    <a:lnTo>
                      <a:pt x="72" y="508"/>
                    </a:lnTo>
                    <a:lnTo>
                      <a:pt x="71" y="574"/>
                    </a:lnTo>
                    <a:lnTo>
                      <a:pt x="84" y="628"/>
                    </a:lnTo>
                    <a:lnTo>
                      <a:pt x="108" y="670"/>
                    </a:lnTo>
                    <a:lnTo>
                      <a:pt x="151" y="709"/>
                    </a:lnTo>
                    <a:lnTo>
                      <a:pt x="286" y="709"/>
                    </a:lnTo>
                    <a:lnTo>
                      <a:pt x="306" y="670"/>
                    </a:lnTo>
                    <a:lnTo>
                      <a:pt x="324" y="634"/>
                    </a:lnTo>
                    <a:lnTo>
                      <a:pt x="337" y="567"/>
                    </a:lnTo>
                    <a:lnTo>
                      <a:pt x="337" y="505"/>
                    </a:lnTo>
                    <a:lnTo>
                      <a:pt x="326" y="445"/>
                    </a:lnTo>
                    <a:lnTo>
                      <a:pt x="310" y="392"/>
                    </a:lnTo>
                    <a:lnTo>
                      <a:pt x="285" y="342"/>
                    </a:lnTo>
                    <a:lnTo>
                      <a:pt x="252" y="302"/>
                    </a:lnTo>
                    <a:lnTo>
                      <a:pt x="204" y="272"/>
                    </a:lnTo>
                    <a:lnTo>
                      <a:pt x="167" y="242"/>
                    </a:lnTo>
                    <a:lnTo>
                      <a:pt x="138" y="207"/>
                    </a:lnTo>
                    <a:lnTo>
                      <a:pt x="105" y="169"/>
                    </a:lnTo>
                    <a:lnTo>
                      <a:pt x="84" y="105"/>
                    </a:lnTo>
                    <a:lnTo>
                      <a:pt x="57" y="57"/>
                    </a:lnTo>
                    <a:lnTo>
                      <a:pt x="38" y="0"/>
                    </a:lnTo>
                  </a:path>
                </a:pathLst>
              </a:custGeom>
              <a:gradFill rotWithShape="0">
                <a:gsLst>
                  <a:gs pos="0">
                    <a:srgbClr val="4D0808"/>
                  </a:gs>
                  <a:gs pos="30000">
                    <a:srgbClr val="FF0300"/>
                  </a:gs>
                  <a:gs pos="55000">
                    <a:srgbClr val="FF7A00"/>
                  </a:gs>
                  <a:gs pos="100000">
                    <a:srgbClr val="FFF200"/>
                  </a:gs>
                </a:gsLst>
                <a:lin ang="5400000" scaled="1"/>
              </a:gradFill>
              <a:ln w="9525" cap="rnd">
                <a:noFill/>
                <a:round/>
                <a:headEnd/>
                <a:tailEnd/>
              </a:ln>
              <a:effectLst/>
            </p:spPr>
            <p:txBody>
              <a:bodyPr/>
              <a:lstStyle/>
              <a:p>
                <a:pPr>
                  <a:defRPr/>
                </a:pPr>
                <a:endParaRPr lang="en-US"/>
              </a:p>
            </p:txBody>
          </p:sp>
          <p:grpSp>
            <p:nvGrpSpPr>
              <p:cNvPr id="9" name="Group 7"/>
              <p:cNvGrpSpPr>
                <a:grpSpLocks/>
              </p:cNvGrpSpPr>
              <p:nvPr/>
            </p:nvGrpSpPr>
            <p:grpSpPr bwMode="auto">
              <a:xfrm>
                <a:off x="124" y="1627"/>
                <a:ext cx="745" cy="2206"/>
                <a:chOff x="124" y="1627"/>
                <a:chExt cx="745" cy="2206"/>
              </a:xfrm>
            </p:grpSpPr>
            <p:sp>
              <p:nvSpPr>
                <p:cNvPr id="10" name="Freeform 8"/>
                <p:cNvSpPr>
                  <a:spLocks/>
                </p:cNvSpPr>
                <p:nvPr/>
              </p:nvSpPr>
              <p:spPr bwMode="ltGray">
                <a:xfrm>
                  <a:off x="347" y="2415"/>
                  <a:ext cx="356" cy="1418"/>
                </a:xfrm>
                <a:custGeom>
                  <a:avLst/>
                  <a:gdLst/>
                  <a:ahLst/>
                  <a:cxnLst>
                    <a:cxn ang="0">
                      <a:pos x="0" y="0"/>
                    </a:cxn>
                    <a:cxn ang="0">
                      <a:pos x="71" y="978"/>
                    </a:cxn>
                    <a:cxn ang="0">
                      <a:pos x="85" y="1123"/>
                    </a:cxn>
                    <a:cxn ang="0">
                      <a:pos x="107" y="1254"/>
                    </a:cxn>
                    <a:cxn ang="0">
                      <a:pos x="143" y="1417"/>
                    </a:cxn>
                    <a:cxn ang="0">
                      <a:pos x="214" y="1417"/>
                    </a:cxn>
                    <a:cxn ang="0">
                      <a:pos x="240" y="1263"/>
                    </a:cxn>
                    <a:cxn ang="0">
                      <a:pos x="259" y="1132"/>
                    </a:cxn>
                    <a:cxn ang="0">
                      <a:pos x="270" y="984"/>
                    </a:cxn>
                    <a:cxn ang="0">
                      <a:pos x="355" y="0"/>
                    </a:cxn>
                    <a:cxn ang="0">
                      <a:pos x="0" y="0"/>
                    </a:cxn>
                  </a:cxnLst>
                  <a:rect l="0" t="0" r="r" b="b"/>
                  <a:pathLst>
                    <a:path w="356" h="1418">
                      <a:moveTo>
                        <a:pt x="0" y="0"/>
                      </a:moveTo>
                      <a:lnTo>
                        <a:pt x="71" y="978"/>
                      </a:lnTo>
                      <a:lnTo>
                        <a:pt x="85" y="1123"/>
                      </a:lnTo>
                      <a:lnTo>
                        <a:pt x="107" y="1254"/>
                      </a:lnTo>
                      <a:lnTo>
                        <a:pt x="143" y="1417"/>
                      </a:lnTo>
                      <a:lnTo>
                        <a:pt x="214" y="1417"/>
                      </a:lnTo>
                      <a:lnTo>
                        <a:pt x="240" y="1263"/>
                      </a:lnTo>
                      <a:lnTo>
                        <a:pt x="259" y="1132"/>
                      </a:lnTo>
                      <a:lnTo>
                        <a:pt x="270" y="984"/>
                      </a:lnTo>
                      <a:lnTo>
                        <a:pt x="355" y="0"/>
                      </a:lnTo>
                      <a:lnTo>
                        <a:pt x="0" y="0"/>
                      </a:lnTo>
                    </a:path>
                  </a:pathLst>
                </a:custGeom>
                <a:gradFill rotWithShape="0">
                  <a:gsLst>
                    <a:gs pos="0">
                      <a:srgbClr val="E6DCAC"/>
                    </a:gs>
                    <a:gs pos="12000">
                      <a:srgbClr val="E6D78A"/>
                    </a:gs>
                    <a:gs pos="30000">
                      <a:srgbClr val="C7AC4C"/>
                    </a:gs>
                    <a:gs pos="45000">
                      <a:srgbClr val="E6D78A"/>
                    </a:gs>
                    <a:gs pos="77000">
                      <a:srgbClr val="C7AC4C"/>
                    </a:gs>
                    <a:gs pos="100000">
                      <a:srgbClr val="E6DCAC"/>
                    </a:gs>
                  </a:gsLst>
                  <a:lin ang="0" scaled="1"/>
                </a:gradFill>
                <a:ln w="9525" cap="rnd">
                  <a:noFill/>
                  <a:round/>
                  <a:headEnd/>
                  <a:tailEnd/>
                </a:ln>
                <a:effectLst/>
              </p:spPr>
              <p:txBody>
                <a:bodyPr/>
                <a:lstStyle/>
                <a:p>
                  <a:pPr>
                    <a:defRPr/>
                  </a:pPr>
                  <a:endParaRPr lang="en-US"/>
                </a:p>
              </p:txBody>
            </p:sp>
            <p:sp>
              <p:nvSpPr>
                <p:cNvPr id="11" name="Freeform 9"/>
                <p:cNvSpPr>
                  <a:spLocks/>
                </p:cNvSpPr>
                <p:nvPr/>
              </p:nvSpPr>
              <p:spPr bwMode="ltGray">
                <a:xfrm>
                  <a:off x="144" y="1627"/>
                  <a:ext cx="725" cy="851"/>
                </a:xfrm>
                <a:custGeom>
                  <a:avLst/>
                  <a:gdLst/>
                  <a:ahLst/>
                  <a:cxnLst>
                    <a:cxn ang="0">
                      <a:pos x="61" y="122"/>
                    </a:cxn>
                    <a:cxn ang="0">
                      <a:pos x="51" y="169"/>
                    </a:cxn>
                    <a:cxn ang="0">
                      <a:pos x="69" y="232"/>
                    </a:cxn>
                    <a:cxn ang="0">
                      <a:pos x="28" y="258"/>
                    </a:cxn>
                    <a:cxn ang="0">
                      <a:pos x="28" y="316"/>
                    </a:cxn>
                    <a:cxn ang="0">
                      <a:pos x="51" y="343"/>
                    </a:cxn>
                    <a:cxn ang="0">
                      <a:pos x="69" y="389"/>
                    </a:cxn>
                    <a:cxn ang="0">
                      <a:pos x="61" y="438"/>
                    </a:cxn>
                    <a:cxn ang="0">
                      <a:pos x="40" y="478"/>
                    </a:cxn>
                    <a:cxn ang="0">
                      <a:pos x="15" y="516"/>
                    </a:cxn>
                    <a:cxn ang="0">
                      <a:pos x="4" y="563"/>
                    </a:cxn>
                    <a:cxn ang="0">
                      <a:pos x="0" y="616"/>
                    </a:cxn>
                    <a:cxn ang="0">
                      <a:pos x="4" y="679"/>
                    </a:cxn>
                    <a:cxn ang="0">
                      <a:pos x="30" y="724"/>
                    </a:cxn>
                    <a:cxn ang="0">
                      <a:pos x="76" y="771"/>
                    </a:cxn>
                    <a:cxn ang="0">
                      <a:pos x="161" y="837"/>
                    </a:cxn>
                    <a:cxn ang="0">
                      <a:pos x="377" y="850"/>
                    </a:cxn>
                    <a:cxn ang="0">
                      <a:pos x="576" y="836"/>
                    </a:cxn>
                    <a:cxn ang="0">
                      <a:pos x="644" y="780"/>
                    </a:cxn>
                    <a:cxn ang="0">
                      <a:pos x="683" y="744"/>
                    </a:cxn>
                    <a:cxn ang="0">
                      <a:pos x="711" y="698"/>
                    </a:cxn>
                    <a:cxn ang="0">
                      <a:pos x="724" y="639"/>
                    </a:cxn>
                    <a:cxn ang="0">
                      <a:pos x="713" y="539"/>
                    </a:cxn>
                    <a:cxn ang="0">
                      <a:pos x="693" y="497"/>
                    </a:cxn>
                    <a:cxn ang="0">
                      <a:pos x="662" y="443"/>
                    </a:cxn>
                    <a:cxn ang="0">
                      <a:pos x="654" y="389"/>
                    </a:cxn>
                    <a:cxn ang="0">
                      <a:pos x="675" y="343"/>
                    </a:cxn>
                    <a:cxn ang="0">
                      <a:pos x="690" y="307"/>
                    </a:cxn>
                    <a:cxn ang="0">
                      <a:pos x="690" y="254"/>
                    </a:cxn>
                    <a:cxn ang="0">
                      <a:pos x="649" y="232"/>
                    </a:cxn>
                    <a:cxn ang="0">
                      <a:pos x="671" y="138"/>
                    </a:cxn>
                    <a:cxn ang="0">
                      <a:pos x="635" y="92"/>
                    </a:cxn>
                    <a:cxn ang="0">
                      <a:pos x="601" y="57"/>
                    </a:cxn>
                    <a:cxn ang="0">
                      <a:pos x="562" y="38"/>
                    </a:cxn>
                    <a:cxn ang="0">
                      <a:pos x="517" y="22"/>
                    </a:cxn>
                    <a:cxn ang="0">
                      <a:pos x="460" y="7"/>
                    </a:cxn>
                    <a:cxn ang="0">
                      <a:pos x="378" y="0"/>
                    </a:cxn>
                    <a:cxn ang="0">
                      <a:pos x="297" y="0"/>
                    </a:cxn>
                    <a:cxn ang="0">
                      <a:pos x="226" y="15"/>
                    </a:cxn>
                    <a:cxn ang="0">
                      <a:pos x="158" y="38"/>
                    </a:cxn>
                    <a:cxn ang="0">
                      <a:pos x="99" y="69"/>
                    </a:cxn>
                    <a:cxn ang="0">
                      <a:pos x="61" y="122"/>
                    </a:cxn>
                  </a:cxnLst>
                  <a:rect l="0" t="0" r="r" b="b"/>
                  <a:pathLst>
                    <a:path w="725" h="851">
                      <a:moveTo>
                        <a:pt x="61" y="122"/>
                      </a:moveTo>
                      <a:lnTo>
                        <a:pt x="51" y="169"/>
                      </a:lnTo>
                      <a:lnTo>
                        <a:pt x="69" y="232"/>
                      </a:lnTo>
                      <a:lnTo>
                        <a:pt x="28" y="258"/>
                      </a:lnTo>
                      <a:lnTo>
                        <a:pt x="28" y="316"/>
                      </a:lnTo>
                      <a:lnTo>
                        <a:pt x="51" y="343"/>
                      </a:lnTo>
                      <a:lnTo>
                        <a:pt x="69" y="389"/>
                      </a:lnTo>
                      <a:lnTo>
                        <a:pt x="61" y="438"/>
                      </a:lnTo>
                      <a:lnTo>
                        <a:pt x="40" y="478"/>
                      </a:lnTo>
                      <a:lnTo>
                        <a:pt x="15" y="516"/>
                      </a:lnTo>
                      <a:lnTo>
                        <a:pt x="4" y="563"/>
                      </a:lnTo>
                      <a:lnTo>
                        <a:pt x="0" y="616"/>
                      </a:lnTo>
                      <a:lnTo>
                        <a:pt x="4" y="679"/>
                      </a:lnTo>
                      <a:lnTo>
                        <a:pt x="30" y="724"/>
                      </a:lnTo>
                      <a:lnTo>
                        <a:pt x="76" y="771"/>
                      </a:lnTo>
                      <a:lnTo>
                        <a:pt x="161" y="837"/>
                      </a:lnTo>
                      <a:lnTo>
                        <a:pt x="377" y="850"/>
                      </a:lnTo>
                      <a:lnTo>
                        <a:pt x="576" y="836"/>
                      </a:lnTo>
                      <a:lnTo>
                        <a:pt x="644" y="780"/>
                      </a:lnTo>
                      <a:lnTo>
                        <a:pt x="683" y="744"/>
                      </a:lnTo>
                      <a:lnTo>
                        <a:pt x="711" y="698"/>
                      </a:lnTo>
                      <a:lnTo>
                        <a:pt x="724" y="639"/>
                      </a:lnTo>
                      <a:lnTo>
                        <a:pt x="713" y="539"/>
                      </a:lnTo>
                      <a:lnTo>
                        <a:pt x="693" y="497"/>
                      </a:lnTo>
                      <a:lnTo>
                        <a:pt x="662" y="443"/>
                      </a:lnTo>
                      <a:lnTo>
                        <a:pt x="654" y="389"/>
                      </a:lnTo>
                      <a:lnTo>
                        <a:pt x="675" y="343"/>
                      </a:lnTo>
                      <a:lnTo>
                        <a:pt x="690" y="307"/>
                      </a:lnTo>
                      <a:lnTo>
                        <a:pt x="690" y="254"/>
                      </a:lnTo>
                      <a:lnTo>
                        <a:pt x="649" y="232"/>
                      </a:lnTo>
                      <a:lnTo>
                        <a:pt x="671" y="138"/>
                      </a:lnTo>
                      <a:lnTo>
                        <a:pt x="635" y="92"/>
                      </a:lnTo>
                      <a:lnTo>
                        <a:pt x="601" y="57"/>
                      </a:lnTo>
                      <a:lnTo>
                        <a:pt x="562" y="38"/>
                      </a:lnTo>
                      <a:lnTo>
                        <a:pt x="517" y="22"/>
                      </a:lnTo>
                      <a:lnTo>
                        <a:pt x="460" y="7"/>
                      </a:lnTo>
                      <a:lnTo>
                        <a:pt x="378" y="0"/>
                      </a:lnTo>
                      <a:lnTo>
                        <a:pt x="297" y="0"/>
                      </a:lnTo>
                      <a:lnTo>
                        <a:pt x="226" y="15"/>
                      </a:lnTo>
                      <a:lnTo>
                        <a:pt x="158" y="38"/>
                      </a:lnTo>
                      <a:lnTo>
                        <a:pt x="99" y="69"/>
                      </a:lnTo>
                      <a:lnTo>
                        <a:pt x="61" y="122"/>
                      </a:lnTo>
                    </a:path>
                  </a:pathLst>
                </a:custGeom>
                <a:gradFill rotWithShape="0">
                  <a:gsLst>
                    <a:gs pos="0">
                      <a:srgbClr val="E6DCAC"/>
                    </a:gs>
                    <a:gs pos="12000">
                      <a:srgbClr val="E6D78A"/>
                    </a:gs>
                    <a:gs pos="30000">
                      <a:srgbClr val="C7AC4C"/>
                    </a:gs>
                    <a:gs pos="45000">
                      <a:srgbClr val="E6D78A"/>
                    </a:gs>
                    <a:gs pos="77000">
                      <a:srgbClr val="C7AC4C"/>
                    </a:gs>
                    <a:gs pos="100000">
                      <a:srgbClr val="E6DCAC"/>
                    </a:gs>
                  </a:gsLst>
                  <a:lin ang="0" scaled="1"/>
                </a:gradFill>
                <a:ln w="9525" cap="rnd">
                  <a:noFill/>
                  <a:round/>
                  <a:headEnd/>
                  <a:tailEnd/>
                </a:ln>
                <a:effectLst/>
              </p:spPr>
              <p:txBody>
                <a:bodyPr/>
                <a:lstStyle/>
                <a:p>
                  <a:pPr>
                    <a:defRPr/>
                  </a:pPr>
                  <a:endParaRPr lang="en-US"/>
                </a:p>
              </p:txBody>
            </p:sp>
            <p:sp>
              <p:nvSpPr>
                <p:cNvPr id="12" name="Arc 10"/>
                <p:cNvSpPr>
                  <a:spLocks/>
                </p:cNvSpPr>
                <p:nvPr/>
              </p:nvSpPr>
              <p:spPr bwMode="ltGray">
                <a:xfrm>
                  <a:off x="185" y="1771"/>
                  <a:ext cx="593" cy="231"/>
                </a:xfrm>
                <a:custGeom>
                  <a:avLst/>
                  <a:gdLst>
                    <a:gd name="G0" fmla="+- 16924 0 0"/>
                    <a:gd name="G1" fmla="+- 21600 0 0"/>
                    <a:gd name="G2" fmla="+- 21600 0 0"/>
                    <a:gd name="T0" fmla="*/ 0 w 34247"/>
                    <a:gd name="T1" fmla="*/ 8179 h 21600"/>
                    <a:gd name="T2" fmla="*/ 34247 w 34247"/>
                    <a:gd name="T3" fmla="*/ 8698 h 21600"/>
                    <a:gd name="T4" fmla="*/ 16924 w 34247"/>
                    <a:gd name="T5" fmla="*/ 21600 h 21600"/>
                  </a:gdLst>
                  <a:ahLst/>
                  <a:cxnLst>
                    <a:cxn ang="0">
                      <a:pos x="T0" y="T1"/>
                    </a:cxn>
                    <a:cxn ang="0">
                      <a:pos x="T2" y="T3"/>
                    </a:cxn>
                    <a:cxn ang="0">
                      <a:pos x="T4" y="T5"/>
                    </a:cxn>
                  </a:cxnLst>
                  <a:rect l="0" t="0" r="r" b="b"/>
                  <a:pathLst>
                    <a:path w="34247" h="21600" fill="none" extrusionOk="0">
                      <a:moveTo>
                        <a:pt x="-1" y="8178"/>
                      </a:moveTo>
                      <a:cubicBezTo>
                        <a:pt x="4096" y="3012"/>
                        <a:pt x="10329" y="-1"/>
                        <a:pt x="16924" y="0"/>
                      </a:cubicBezTo>
                      <a:cubicBezTo>
                        <a:pt x="23748" y="0"/>
                        <a:pt x="30170" y="3224"/>
                        <a:pt x="34247" y="8697"/>
                      </a:cubicBezTo>
                    </a:path>
                    <a:path w="34247" h="21600" stroke="0" extrusionOk="0">
                      <a:moveTo>
                        <a:pt x="-1" y="8178"/>
                      </a:moveTo>
                      <a:cubicBezTo>
                        <a:pt x="4096" y="3012"/>
                        <a:pt x="10329" y="-1"/>
                        <a:pt x="16924" y="0"/>
                      </a:cubicBezTo>
                      <a:cubicBezTo>
                        <a:pt x="23748" y="0"/>
                        <a:pt x="30170" y="3224"/>
                        <a:pt x="34247" y="8697"/>
                      </a:cubicBezTo>
                      <a:lnTo>
                        <a:pt x="16924" y="21600"/>
                      </a:lnTo>
                      <a:close/>
                    </a:path>
                  </a:pathLst>
                </a:custGeom>
                <a:noFill/>
                <a:ln w="12700" cap="rnd">
                  <a:solidFill>
                    <a:srgbClr val="CC9900"/>
                  </a:solidFill>
                  <a:round/>
                  <a:headEnd type="none" w="sm" len="sm"/>
                  <a:tailEnd type="none" w="sm" len="sm"/>
                </a:ln>
                <a:effectLst/>
              </p:spPr>
              <p:txBody>
                <a:bodyPr/>
                <a:lstStyle/>
                <a:p>
                  <a:pPr>
                    <a:defRPr/>
                  </a:pPr>
                  <a:endParaRPr lang="en-US"/>
                </a:p>
              </p:txBody>
            </p:sp>
            <p:sp>
              <p:nvSpPr>
                <p:cNvPr id="13" name="Arc 11"/>
                <p:cNvSpPr>
                  <a:spLocks/>
                </p:cNvSpPr>
                <p:nvPr/>
              </p:nvSpPr>
              <p:spPr bwMode="ltGray">
                <a:xfrm>
                  <a:off x="185" y="1887"/>
                  <a:ext cx="593" cy="231"/>
                </a:xfrm>
                <a:custGeom>
                  <a:avLst/>
                  <a:gdLst>
                    <a:gd name="G0" fmla="+- 16910 0 0"/>
                    <a:gd name="G1" fmla="+- 21600 0 0"/>
                    <a:gd name="G2" fmla="+- 21600 0 0"/>
                    <a:gd name="T0" fmla="*/ 0 w 34220"/>
                    <a:gd name="T1" fmla="*/ 8161 h 21600"/>
                    <a:gd name="T2" fmla="*/ 34220 w 34220"/>
                    <a:gd name="T3" fmla="*/ 8680 h 21600"/>
                    <a:gd name="T4" fmla="*/ 16910 w 34220"/>
                    <a:gd name="T5" fmla="*/ 21600 h 21600"/>
                  </a:gdLst>
                  <a:ahLst/>
                  <a:cxnLst>
                    <a:cxn ang="0">
                      <a:pos x="T0" y="T1"/>
                    </a:cxn>
                    <a:cxn ang="0">
                      <a:pos x="T2" y="T3"/>
                    </a:cxn>
                    <a:cxn ang="0">
                      <a:pos x="T4" y="T5"/>
                    </a:cxn>
                  </a:cxnLst>
                  <a:rect l="0" t="0" r="r" b="b"/>
                  <a:pathLst>
                    <a:path w="34220" h="21600" fill="none" extrusionOk="0">
                      <a:moveTo>
                        <a:pt x="-1" y="8160"/>
                      </a:moveTo>
                      <a:cubicBezTo>
                        <a:pt x="4097" y="3004"/>
                        <a:pt x="10323" y="-1"/>
                        <a:pt x="16910" y="0"/>
                      </a:cubicBezTo>
                      <a:cubicBezTo>
                        <a:pt x="23726" y="0"/>
                        <a:pt x="30142" y="3217"/>
                        <a:pt x="34219" y="8680"/>
                      </a:cubicBezTo>
                    </a:path>
                    <a:path w="34220" h="21600" stroke="0" extrusionOk="0">
                      <a:moveTo>
                        <a:pt x="-1" y="8160"/>
                      </a:moveTo>
                      <a:cubicBezTo>
                        <a:pt x="4097" y="3004"/>
                        <a:pt x="10323" y="-1"/>
                        <a:pt x="16910" y="0"/>
                      </a:cubicBezTo>
                      <a:cubicBezTo>
                        <a:pt x="23726" y="0"/>
                        <a:pt x="30142" y="3217"/>
                        <a:pt x="34219" y="8680"/>
                      </a:cubicBezTo>
                      <a:lnTo>
                        <a:pt x="16910" y="21600"/>
                      </a:lnTo>
                      <a:close/>
                    </a:path>
                  </a:pathLst>
                </a:custGeom>
                <a:noFill/>
                <a:ln w="12700" cap="rnd">
                  <a:solidFill>
                    <a:srgbClr val="CC9900"/>
                  </a:solidFill>
                  <a:round/>
                  <a:headEnd type="none" w="sm" len="sm"/>
                  <a:tailEnd type="none" w="sm" len="sm"/>
                </a:ln>
                <a:effectLst/>
              </p:spPr>
              <p:txBody>
                <a:bodyPr/>
                <a:lstStyle/>
                <a:p>
                  <a:pPr>
                    <a:defRPr/>
                  </a:pPr>
                  <a:endParaRPr lang="en-US"/>
                </a:p>
              </p:txBody>
            </p:sp>
            <p:sp>
              <p:nvSpPr>
                <p:cNvPr id="14" name="Arc 12"/>
                <p:cNvSpPr>
                  <a:spLocks/>
                </p:cNvSpPr>
                <p:nvPr/>
              </p:nvSpPr>
              <p:spPr bwMode="ltGray">
                <a:xfrm>
                  <a:off x="124" y="2060"/>
                  <a:ext cx="714" cy="231"/>
                </a:xfrm>
                <a:custGeom>
                  <a:avLst/>
                  <a:gdLst>
                    <a:gd name="G0" fmla="+- 20528 0 0"/>
                    <a:gd name="G1" fmla="+- 21600 0 0"/>
                    <a:gd name="G2" fmla="+- 21600 0 0"/>
                    <a:gd name="T0" fmla="*/ 0 w 41226"/>
                    <a:gd name="T1" fmla="*/ 14878 h 21600"/>
                    <a:gd name="T2" fmla="*/ 41226 w 41226"/>
                    <a:gd name="T3" fmla="*/ 15422 h 21600"/>
                    <a:gd name="T4" fmla="*/ 20528 w 41226"/>
                    <a:gd name="T5" fmla="*/ 21600 h 21600"/>
                  </a:gdLst>
                  <a:ahLst/>
                  <a:cxnLst>
                    <a:cxn ang="0">
                      <a:pos x="T0" y="T1"/>
                    </a:cxn>
                    <a:cxn ang="0">
                      <a:pos x="T2" y="T3"/>
                    </a:cxn>
                    <a:cxn ang="0">
                      <a:pos x="T4" y="T5"/>
                    </a:cxn>
                  </a:cxnLst>
                  <a:rect l="0" t="0" r="r" b="b"/>
                  <a:pathLst>
                    <a:path w="41226" h="21600" fill="none" extrusionOk="0">
                      <a:moveTo>
                        <a:pt x="0" y="14878"/>
                      </a:moveTo>
                      <a:cubicBezTo>
                        <a:pt x="2906" y="6002"/>
                        <a:pt x="11188" y="-1"/>
                        <a:pt x="20528" y="0"/>
                      </a:cubicBezTo>
                      <a:cubicBezTo>
                        <a:pt x="30077" y="0"/>
                        <a:pt x="38494" y="6271"/>
                        <a:pt x="41225" y="15422"/>
                      </a:cubicBezTo>
                    </a:path>
                    <a:path w="41226" h="21600" stroke="0" extrusionOk="0">
                      <a:moveTo>
                        <a:pt x="0" y="14878"/>
                      </a:moveTo>
                      <a:cubicBezTo>
                        <a:pt x="2906" y="6002"/>
                        <a:pt x="11188" y="-1"/>
                        <a:pt x="20528" y="0"/>
                      </a:cubicBezTo>
                      <a:cubicBezTo>
                        <a:pt x="30077" y="0"/>
                        <a:pt x="38494" y="6271"/>
                        <a:pt x="41225" y="15422"/>
                      </a:cubicBezTo>
                      <a:lnTo>
                        <a:pt x="20528" y="21600"/>
                      </a:lnTo>
                      <a:close/>
                    </a:path>
                  </a:pathLst>
                </a:custGeom>
                <a:noFill/>
                <a:ln w="12700" cap="rnd">
                  <a:solidFill>
                    <a:srgbClr val="CC9900"/>
                  </a:solidFill>
                  <a:round/>
                  <a:headEnd type="none" w="sm" len="sm"/>
                  <a:tailEnd type="none" w="sm" len="sm"/>
                </a:ln>
                <a:effectLst/>
              </p:spPr>
              <p:txBody>
                <a:bodyPr/>
                <a:lstStyle/>
                <a:p>
                  <a:pPr>
                    <a:defRPr/>
                  </a:pPr>
                  <a:endParaRPr lang="en-US"/>
                </a:p>
              </p:txBody>
            </p:sp>
            <p:sp>
              <p:nvSpPr>
                <p:cNvPr id="15" name="Arc 13"/>
                <p:cNvSpPr>
                  <a:spLocks/>
                </p:cNvSpPr>
                <p:nvPr/>
              </p:nvSpPr>
              <p:spPr bwMode="ltGray">
                <a:xfrm>
                  <a:off x="180" y="2002"/>
                  <a:ext cx="637" cy="231"/>
                </a:xfrm>
                <a:custGeom>
                  <a:avLst/>
                  <a:gdLst>
                    <a:gd name="G0" fmla="+- 17213 0 0"/>
                    <a:gd name="G1" fmla="+- 21600 0 0"/>
                    <a:gd name="G2" fmla="+- 21600 0 0"/>
                    <a:gd name="T0" fmla="*/ 0 w 36776"/>
                    <a:gd name="T1" fmla="*/ 8551 h 21600"/>
                    <a:gd name="T2" fmla="*/ 36776 w 36776"/>
                    <a:gd name="T3" fmla="*/ 12444 h 21600"/>
                    <a:gd name="T4" fmla="*/ 17213 w 36776"/>
                    <a:gd name="T5" fmla="*/ 21600 h 21600"/>
                  </a:gdLst>
                  <a:ahLst/>
                  <a:cxnLst>
                    <a:cxn ang="0">
                      <a:pos x="T0" y="T1"/>
                    </a:cxn>
                    <a:cxn ang="0">
                      <a:pos x="T2" y="T3"/>
                    </a:cxn>
                    <a:cxn ang="0">
                      <a:pos x="T4" y="T5"/>
                    </a:cxn>
                  </a:cxnLst>
                  <a:rect l="0" t="0" r="r" b="b"/>
                  <a:pathLst>
                    <a:path w="36776" h="21600" fill="none" extrusionOk="0">
                      <a:moveTo>
                        <a:pt x="0" y="8551"/>
                      </a:moveTo>
                      <a:cubicBezTo>
                        <a:pt x="4083" y="3164"/>
                        <a:pt x="10453" y="-1"/>
                        <a:pt x="17213" y="0"/>
                      </a:cubicBezTo>
                      <a:cubicBezTo>
                        <a:pt x="25596" y="0"/>
                        <a:pt x="33222" y="4850"/>
                        <a:pt x="36776" y="12443"/>
                      </a:cubicBezTo>
                    </a:path>
                    <a:path w="36776" h="21600" stroke="0" extrusionOk="0">
                      <a:moveTo>
                        <a:pt x="0" y="8551"/>
                      </a:moveTo>
                      <a:cubicBezTo>
                        <a:pt x="4083" y="3164"/>
                        <a:pt x="10453" y="-1"/>
                        <a:pt x="17213" y="0"/>
                      </a:cubicBezTo>
                      <a:cubicBezTo>
                        <a:pt x="25596" y="0"/>
                        <a:pt x="33222" y="4850"/>
                        <a:pt x="36776" y="12443"/>
                      </a:cubicBezTo>
                      <a:lnTo>
                        <a:pt x="17213" y="21600"/>
                      </a:lnTo>
                      <a:close/>
                    </a:path>
                  </a:pathLst>
                </a:custGeom>
                <a:noFill/>
                <a:ln w="12700" cap="rnd">
                  <a:solidFill>
                    <a:srgbClr val="CC9900"/>
                  </a:solidFill>
                  <a:round/>
                  <a:headEnd type="none" w="sm" len="sm"/>
                  <a:tailEnd type="none" w="sm" len="sm"/>
                </a:ln>
                <a:effectLst/>
              </p:spPr>
              <p:txBody>
                <a:bodyPr/>
                <a:lstStyle/>
                <a:p>
                  <a:pPr>
                    <a:defRPr/>
                  </a:pPr>
                  <a:endParaRPr lang="en-US"/>
                </a:p>
              </p:txBody>
            </p:sp>
            <p:sp>
              <p:nvSpPr>
                <p:cNvPr id="16" name="Arc 14"/>
                <p:cNvSpPr>
                  <a:spLocks/>
                </p:cNvSpPr>
                <p:nvPr/>
              </p:nvSpPr>
              <p:spPr bwMode="ltGray">
                <a:xfrm>
                  <a:off x="329" y="2406"/>
                  <a:ext cx="348" cy="231"/>
                </a:xfrm>
                <a:custGeom>
                  <a:avLst/>
                  <a:gdLst>
                    <a:gd name="G0" fmla="+- 8650 0 0"/>
                    <a:gd name="G1" fmla="+- 21600 0 0"/>
                    <a:gd name="G2" fmla="+- 21600 0 0"/>
                    <a:gd name="T0" fmla="*/ 0 w 20084"/>
                    <a:gd name="T1" fmla="*/ 1807 h 21600"/>
                    <a:gd name="T2" fmla="*/ 20084 w 20084"/>
                    <a:gd name="T3" fmla="*/ 3275 h 21600"/>
                    <a:gd name="T4" fmla="*/ 8650 w 20084"/>
                    <a:gd name="T5" fmla="*/ 21600 h 21600"/>
                  </a:gdLst>
                  <a:ahLst/>
                  <a:cxnLst>
                    <a:cxn ang="0">
                      <a:pos x="T0" y="T1"/>
                    </a:cxn>
                    <a:cxn ang="0">
                      <a:pos x="T2" y="T3"/>
                    </a:cxn>
                    <a:cxn ang="0">
                      <a:pos x="T4" y="T5"/>
                    </a:cxn>
                  </a:cxnLst>
                  <a:rect l="0" t="0" r="r" b="b"/>
                  <a:pathLst>
                    <a:path w="20084" h="21600" fill="none" extrusionOk="0">
                      <a:moveTo>
                        <a:pt x="0" y="1807"/>
                      </a:moveTo>
                      <a:cubicBezTo>
                        <a:pt x="2728" y="615"/>
                        <a:pt x="5672" y="-1"/>
                        <a:pt x="8650" y="0"/>
                      </a:cubicBezTo>
                      <a:cubicBezTo>
                        <a:pt x="12692" y="0"/>
                        <a:pt x="16654" y="1134"/>
                        <a:pt x="20084" y="3274"/>
                      </a:cubicBezTo>
                    </a:path>
                    <a:path w="20084" h="21600" stroke="0" extrusionOk="0">
                      <a:moveTo>
                        <a:pt x="0" y="1807"/>
                      </a:moveTo>
                      <a:cubicBezTo>
                        <a:pt x="2728" y="615"/>
                        <a:pt x="5672" y="-1"/>
                        <a:pt x="8650" y="0"/>
                      </a:cubicBezTo>
                      <a:cubicBezTo>
                        <a:pt x="12692" y="0"/>
                        <a:pt x="16654" y="1134"/>
                        <a:pt x="20084" y="3274"/>
                      </a:cubicBezTo>
                      <a:lnTo>
                        <a:pt x="8650" y="21600"/>
                      </a:lnTo>
                      <a:close/>
                    </a:path>
                  </a:pathLst>
                </a:custGeom>
                <a:noFill/>
                <a:ln w="12700" cap="rnd">
                  <a:solidFill>
                    <a:srgbClr val="CC9900"/>
                  </a:solidFill>
                  <a:round/>
                  <a:headEnd type="none" w="sm" len="sm"/>
                  <a:tailEnd type="none" w="sm" len="sm"/>
                </a:ln>
                <a:effectLst/>
              </p:spPr>
              <p:txBody>
                <a:bodyPr/>
                <a:lstStyle/>
                <a:p>
                  <a:pPr>
                    <a:defRPr/>
                  </a:pPr>
                  <a:endParaRPr lang="en-US"/>
                </a:p>
              </p:txBody>
            </p:sp>
          </p:grpSp>
        </p:grpSp>
      </p:grpSp>
      <p:sp>
        <p:nvSpPr>
          <p:cNvPr id="7183" name="Rectangle 15"/>
          <p:cNvSpPr>
            <a:spLocks noGrp="1" noChangeArrowheads="1"/>
          </p:cNvSpPr>
          <p:nvPr>
            <p:ph type="ctrTitle" sz="quarter"/>
          </p:nvPr>
        </p:nvSpPr>
        <p:spPr>
          <a:xfrm>
            <a:off x="1295400" y="1981200"/>
            <a:ext cx="7772400" cy="1143000"/>
          </a:xfrm>
        </p:spPr>
        <p:txBody>
          <a:bodyPr/>
          <a:lstStyle>
            <a:lvl1pPr>
              <a:defRPr/>
            </a:lvl1pPr>
          </a:lstStyle>
          <a:p>
            <a:r>
              <a:rPr lang="en-US"/>
              <a:t>Click to edit Master title style</a:t>
            </a:r>
          </a:p>
        </p:txBody>
      </p:sp>
      <p:sp>
        <p:nvSpPr>
          <p:cNvPr id="7184" name="Rectangle 16"/>
          <p:cNvSpPr>
            <a:spLocks noGrp="1" noChangeArrowheads="1"/>
          </p:cNvSpPr>
          <p:nvPr>
            <p:ph type="subTitle" sz="quarter" idx="1"/>
          </p:nvPr>
        </p:nvSpPr>
        <p:spPr>
          <a:xfrm>
            <a:off x="1905000" y="3810000"/>
            <a:ext cx="6400800" cy="1752600"/>
          </a:xfrm>
        </p:spPr>
        <p:txBody>
          <a:bodyPr anchor="ctr"/>
          <a:lstStyle>
            <a:lvl1pPr marL="0" indent="0" algn="ctr">
              <a:buFontTx/>
              <a:buNone/>
              <a:defRPr/>
            </a:lvl1pPr>
          </a:lstStyle>
          <a:p>
            <a:r>
              <a:rPr lang="en-US"/>
              <a:t>Click to edit Master subtitle style</a:t>
            </a:r>
          </a:p>
        </p:txBody>
      </p:sp>
      <p:sp>
        <p:nvSpPr>
          <p:cNvPr id="17" name="Rectangle 17"/>
          <p:cNvSpPr>
            <a:spLocks noGrp="1" noChangeArrowheads="1"/>
          </p:cNvSpPr>
          <p:nvPr>
            <p:ph type="dt" sz="quarter" idx="10"/>
          </p:nvPr>
        </p:nvSpPr>
        <p:spPr>
          <a:xfrm>
            <a:off x="1295400" y="6248400"/>
            <a:ext cx="1905000" cy="457200"/>
          </a:xfrm>
        </p:spPr>
        <p:txBody>
          <a:bodyPr/>
          <a:lstStyle>
            <a:lvl1pPr>
              <a:defRPr smtClean="0"/>
            </a:lvl1pPr>
          </a:lstStyle>
          <a:p>
            <a:pPr>
              <a:defRPr/>
            </a:pPr>
            <a:endParaRPr lang="en-US"/>
          </a:p>
        </p:txBody>
      </p:sp>
      <p:sp>
        <p:nvSpPr>
          <p:cNvPr id="18" name="Rectangle 18"/>
          <p:cNvSpPr>
            <a:spLocks noGrp="1" noChangeArrowheads="1"/>
          </p:cNvSpPr>
          <p:nvPr>
            <p:ph type="ftr" sz="quarter" idx="11"/>
          </p:nvPr>
        </p:nvSpPr>
        <p:spPr>
          <a:xfrm>
            <a:off x="3733800" y="6248400"/>
            <a:ext cx="2895600" cy="457200"/>
          </a:xfrm>
        </p:spPr>
        <p:txBody>
          <a:bodyPr/>
          <a:lstStyle>
            <a:lvl1pPr>
              <a:defRPr smtClean="0"/>
            </a:lvl1pPr>
          </a:lstStyle>
          <a:p>
            <a:pPr>
              <a:defRPr/>
            </a:pPr>
            <a:endParaRPr lang="en-US"/>
          </a:p>
        </p:txBody>
      </p:sp>
      <p:sp>
        <p:nvSpPr>
          <p:cNvPr id="19" name="Rectangle 19"/>
          <p:cNvSpPr>
            <a:spLocks noGrp="1" noChangeArrowheads="1"/>
          </p:cNvSpPr>
          <p:nvPr>
            <p:ph type="sldNum" sz="quarter" idx="12"/>
          </p:nvPr>
        </p:nvSpPr>
        <p:spPr>
          <a:xfrm>
            <a:off x="7162800" y="6248400"/>
            <a:ext cx="1905000" cy="457200"/>
          </a:xfrm>
        </p:spPr>
        <p:txBody>
          <a:bodyPr/>
          <a:lstStyle>
            <a:lvl1pPr>
              <a:defRPr smtClean="0"/>
            </a:lvl1pPr>
          </a:lstStyle>
          <a:p>
            <a:pPr>
              <a:defRPr/>
            </a:pPr>
            <a:fld id="{0C5B5D4F-3004-4363-A23B-8C9851BC3584}" type="slidenum">
              <a:rPr lang="en-US"/>
              <a:pPr>
                <a:defRPr/>
              </a:pPr>
              <a:t>‹#›</a:t>
            </a:fld>
            <a:endParaRPr lang="en-US"/>
          </a:p>
        </p:txBody>
      </p:sp>
    </p:spTree>
    <p:extLst>
      <p:ext uri="{BB962C8B-B14F-4D97-AF65-F5344CB8AC3E}">
        <p14:creationId xmlns:p14="http://schemas.microsoft.com/office/powerpoint/2010/main" val="2351742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CEC3437F-6AA9-4C26-9B6E-DF2A1AB5334C}" type="slidenum">
              <a:rPr lang="en-US"/>
              <a:pPr>
                <a:defRPr/>
              </a:pPr>
              <a:t>‹#›</a:t>
            </a:fld>
            <a:endParaRPr lang="en-US"/>
          </a:p>
        </p:txBody>
      </p:sp>
    </p:spTree>
    <p:extLst>
      <p:ext uri="{BB962C8B-B14F-4D97-AF65-F5344CB8AC3E}">
        <p14:creationId xmlns:p14="http://schemas.microsoft.com/office/powerpoint/2010/main" val="4033561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FFD031D9-5AE2-4555-9C95-7602A2E998AD}" type="slidenum">
              <a:rPr lang="en-US"/>
              <a:pPr>
                <a:defRPr/>
              </a:pPr>
              <a:t>‹#›</a:t>
            </a:fld>
            <a:endParaRPr lang="en-US"/>
          </a:p>
        </p:txBody>
      </p:sp>
    </p:spTree>
    <p:extLst>
      <p:ext uri="{BB962C8B-B14F-4D97-AF65-F5344CB8AC3E}">
        <p14:creationId xmlns:p14="http://schemas.microsoft.com/office/powerpoint/2010/main" val="2250708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497053EB-828E-4C53-859B-5FF75E4F4A29}" type="slidenum">
              <a:rPr lang="en-US"/>
              <a:pPr>
                <a:defRPr/>
              </a:pPr>
              <a:t>‹#›</a:t>
            </a:fld>
            <a:endParaRPr lang="en-US"/>
          </a:p>
        </p:txBody>
      </p:sp>
    </p:spTree>
    <p:extLst>
      <p:ext uri="{BB962C8B-B14F-4D97-AF65-F5344CB8AC3E}">
        <p14:creationId xmlns:p14="http://schemas.microsoft.com/office/powerpoint/2010/main" val="2097675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A7226FDD-1CC3-4172-B2A4-7C0200D6C537}" type="slidenum">
              <a:rPr lang="en-US"/>
              <a:pPr>
                <a:defRPr/>
              </a:pPr>
              <a:t>‹#›</a:t>
            </a:fld>
            <a:endParaRPr lang="en-US"/>
          </a:p>
        </p:txBody>
      </p:sp>
    </p:spTree>
    <p:extLst>
      <p:ext uri="{BB962C8B-B14F-4D97-AF65-F5344CB8AC3E}">
        <p14:creationId xmlns:p14="http://schemas.microsoft.com/office/powerpoint/2010/main" val="4176692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7D4048FB-4AF7-40F2-8717-58BE873BA6D7}" type="slidenum">
              <a:rPr lang="en-US"/>
              <a:pPr>
                <a:defRPr/>
              </a:pPr>
              <a:t>‹#›</a:t>
            </a:fld>
            <a:endParaRPr lang="en-US"/>
          </a:p>
        </p:txBody>
      </p:sp>
    </p:spTree>
    <p:extLst>
      <p:ext uri="{BB962C8B-B14F-4D97-AF65-F5344CB8AC3E}">
        <p14:creationId xmlns:p14="http://schemas.microsoft.com/office/powerpoint/2010/main" val="412653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7"/>
          <p:cNvSpPr>
            <a:spLocks noGrp="1" noChangeArrowheads="1"/>
          </p:cNvSpPr>
          <p:nvPr>
            <p:ph type="dt" sz="half" idx="10"/>
          </p:nvPr>
        </p:nvSpPr>
        <p:spPr>
          <a:ln/>
        </p:spPr>
        <p:txBody>
          <a:bodyPr/>
          <a:lstStyle>
            <a:lvl1pPr>
              <a:defRPr/>
            </a:lvl1pPr>
          </a:lstStyle>
          <a:p>
            <a:pPr>
              <a:defRPr/>
            </a:pPr>
            <a:endParaRPr lang="en-US"/>
          </a:p>
        </p:txBody>
      </p:sp>
      <p:sp>
        <p:nvSpPr>
          <p:cNvPr id="8" name="Rectangle 18"/>
          <p:cNvSpPr>
            <a:spLocks noGrp="1" noChangeArrowheads="1"/>
          </p:cNvSpPr>
          <p:nvPr>
            <p:ph type="ftr" sz="quarter" idx="11"/>
          </p:nvPr>
        </p:nvSpPr>
        <p:spPr>
          <a:ln/>
        </p:spPr>
        <p:txBody>
          <a:bodyPr/>
          <a:lstStyle>
            <a:lvl1pPr>
              <a:defRPr/>
            </a:lvl1pPr>
          </a:lstStyle>
          <a:p>
            <a:pPr>
              <a:defRPr/>
            </a:pPr>
            <a:endParaRPr lang="en-US"/>
          </a:p>
        </p:txBody>
      </p:sp>
      <p:sp>
        <p:nvSpPr>
          <p:cNvPr id="9" name="Rectangle 19"/>
          <p:cNvSpPr>
            <a:spLocks noGrp="1" noChangeArrowheads="1"/>
          </p:cNvSpPr>
          <p:nvPr>
            <p:ph type="sldNum" sz="quarter" idx="12"/>
          </p:nvPr>
        </p:nvSpPr>
        <p:spPr>
          <a:ln/>
        </p:spPr>
        <p:txBody>
          <a:bodyPr/>
          <a:lstStyle>
            <a:lvl1pPr>
              <a:defRPr/>
            </a:lvl1pPr>
          </a:lstStyle>
          <a:p>
            <a:pPr>
              <a:defRPr/>
            </a:pPr>
            <a:fld id="{9AD8EE5B-64FE-4066-89E7-555A3DB965EF}" type="slidenum">
              <a:rPr lang="en-US"/>
              <a:pPr>
                <a:defRPr/>
              </a:pPr>
              <a:t>‹#›</a:t>
            </a:fld>
            <a:endParaRPr lang="en-US"/>
          </a:p>
        </p:txBody>
      </p:sp>
    </p:spTree>
    <p:extLst>
      <p:ext uri="{BB962C8B-B14F-4D97-AF65-F5344CB8AC3E}">
        <p14:creationId xmlns:p14="http://schemas.microsoft.com/office/powerpoint/2010/main" val="1354376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7"/>
          <p:cNvSpPr>
            <a:spLocks noGrp="1" noChangeArrowheads="1"/>
          </p:cNvSpPr>
          <p:nvPr>
            <p:ph type="dt" sz="half" idx="10"/>
          </p:nvPr>
        </p:nvSpPr>
        <p:spPr>
          <a:ln/>
        </p:spPr>
        <p:txBody>
          <a:bodyPr/>
          <a:lstStyle>
            <a:lvl1pPr>
              <a:defRPr/>
            </a:lvl1pPr>
          </a:lstStyle>
          <a:p>
            <a:pPr>
              <a:defRPr/>
            </a:pPr>
            <a:endParaRPr lang="en-US"/>
          </a:p>
        </p:txBody>
      </p:sp>
      <p:sp>
        <p:nvSpPr>
          <p:cNvPr id="4" name="Rectangle 18"/>
          <p:cNvSpPr>
            <a:spLocks noGrp="1" noChangeArrowheads="1"/>
          </p:cNvSpPr>
          <p:nvPr>
            <p:ph type="ftr" sz="quarter" idx="11"/>
          </p:nvPr>
        </p:nvSpPr>
        <p:spPr>
          <a:ln/>
        </p:spPr>
        <p:txBody>
          <a:bodyPr/>
          <a:lstStyle>
            <a:lvl1pPr>
              <a:defRPr/>
            </a:lvl1pPr>
          </a:lstStyle>
          <a:p>
            <a:pPr>
              <a:defRPr/>
            </a:pPr>
            <a:endParaRPr lang="en-US"/>
          </a:p>
        </p:txBody>
      </p:sp>
      <p:sp>
        <p:nvSpPr>
          <p:cNvPr id="5" name="Rectangle 19"/>
          <p:cNvSpPr>
            <a:spLocks noGrp="1" noChangeArrowheads="1"/>
          </p:cNvSpPr>
          <p:nvPr>
            <p:ph type="sldNum" sz="quarter" idx="12"/>
          </p:nvPr>
        </p:nvSpPr>
        <p:spPr>
          <a:ln/>
        </p:spPr>
        <p:txBody>
          <a:bodyPr/>
          <a:lstStyle>
            <a:lvl1pPr>
              <a:defRPr/>
            </a:lvl1pPr>
          </a:lstStyle>
          <a:p>
            <a:pPr>
              <a:defRPr/>
            </a:pPr>
            <a:fld id="{F3D451B7-7C23-4BDD-8AD2-55F2194CF752}" type="slidenum">
              <a:rPr lang="en-US"/>
              <a:pPr>
                <a:defRPr/>
              </a:pPr>
              <a:t>‹#›</a:t>
            </a:fld>
            <a:endParaRPr lang="en-US"/>
          </a:p>
        </p:txBody>
      </p:sp>
    </p:spTree>
    <p:extLst>
      <p:ext uri="{BB962C8B-B14F-4D97-AF65-F5344CB8AC3E}">
        <p14:creationId xmlns:p14="http://schemas.microsoft.com/office/powerpoint/2010/main" val="1134703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p>
        </p:txBody>
      </p:sp>
      <p:sp>
        <p:nvSpPr>
          <p:cNvPr id="3" name="Rectangle 18"/>
          <p:cNvSpPr>
            <a:spLocks noGrp="1" noChangeArrowheads="1"/>
          </p:cNvSpPr>
          <p:nvPr>
            <p:ph type="ftr" sz="quarter" idx="11"/>
          </p:nvPr>
        </p:nvSpPr>
        <p:spPr>
          <a:ln/>
        </p:spPr>
        <p:txBody>
          <a:bodyPr/>
          <a:lstStyle>
            <a:lvl1pPr>
              <a:defRPr/>
            </a:lvl1pPr>
          </a:lstStyle>
          <a:p>
            <a:pPr>
              <a:defRPr/>
            </a:pPr>
            <a:endParaRPr lang="en-US"/>
          </a:p>
        </p:txBody>
      </p:sp>
      <p:sp>
        <p:nvSpPr>
          <p:cNvPr id="4" name="Rectangle 19"/>
          <p:cNvSpPr>
            <a:spLocks noGrp="1" noChangeArrowheads="1"/>
          </p:cNvSpPr>
          <p:nvPr>
            <p:ph type="sldNum" sz="quarter" idx="12"/>
          </p:nvPr>
        </p:nvSpPr>
        <p:spPr>
          <a:ln/>
        </p:spPr>
        <p:txBody>
          <a:bodyPr/>
          <a:lstStyle>
            <a:lvl1pPr>
              <a:defRPr/>
            </a:lvl1pPr>
          </a:lstStyle>
          <a:p>
            <a:pPr>
              <a:defRPr/>
            </a:pPr>
            <a:fld id="{726A61D8-A806-4E34-B45B-C59014B4EB00}" type="slidenum">
              <a:rPr lang="en-US"/>
              <a:pPr>
                <a:defRPr/>
              </a:pPr>
              <a:t>‹#›</a:t>
            </a:fld>
            <a:endParaRPr lang="en-US"/>
          </a:p>
        </p:txBody>
      </p:sp>
    </p:spTree>
    <p:extLst>
      <p:ext uri="{BB962C8B-B14F-4D97-AF65-F5344CB8AC3E}">
        <p14:creationId xmlns:p14="http://schemas.microsoft.com/office/powerpoint/2010/main" val="3309743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B3DC6982-1F81-49DC-A97B-C857ED5FE614}" type="slidenum">
              <a:rPr lang="en-US"/>
              <a:pPr>
                <a:defRPr/>
              </a:pPr>
              <a:t>‹#›</a:t>
            </a:fld>
            <a:endParaRPr lang="en-US"/>
          </a:p>
        </p:txBody>
      </p:sp>
    </p:spTree>
    <p:extLst>
      <p:ext uri="{BB962C8B-B14F-4D97-AF65-F5344CB8AC3E}">
        <p14:creationId xmlns:p14="http://schemas.microsoft.com/office/powerpoint/2010/main" val="1747874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3CAE392D-453F-41FA-B748-3E0F4B557151}" type="slidenum">
              <a:rPr lang="en-US"/>
              <a:pPr>
                <a:defRPr/>
              </a:pPr>
              <a:t>‹#›</a:t>
            </a:fld>
            <a:endParaRPr lang="en-US"/>
          </a:p>
        </p:txBody>
      </p:sp>
    </p:spTree>
    <p:extLst>
      <p:ext uri="{BB962C8B-B14F-4D97-AF65-F5344CB8AC3E}">
        <p14:creationId xmlns:p14="http://schemas.microsoft.com/office/powerpoint/2010/main" val="811677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folHlink"/>
            </a:gs>
            <a:gs pos="50000">
              <a:schemeClr val="bg1"/>
            </a:gs>
            <a:gs pos="100000">
              <a:schemeClr val="folHlink"/>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143000" cy="6856413"/>
            <a:chOff x="0" y="0"/>
            <a:chExt cx="720" cy="4319"/>
          </a:xfrm>
        </p:grpSpPr>
        <p:sp>
          <p:nvSpPr>
            <p:cNvPr id="6147" name="Rectangle 3"/>
            <p:cNvSpPr>
              <a:spLocks noChangeArrowheads="1"/>
            </p:cNvSpPr>
            <p:nvPr/>
          </p:nvSpPr>
          <p:spPr bwMode="blackWhite">
            <a:xfrm>
              <a:off x="0" y="0"/>
              <a:ext cx="720" cy="4319"/>
            </a:xfrm>
            <a:prstGeom prst="rect">
              <a:avLst/>
            </a:prstGeom>
            <a:gradFill rotWithShape="0">
              <a:gsLst>
                <a:gs pos="0">
                  <a:schemeClr val="bg2"/>
                </a:gs>
                <a:gs pos="50000">
                  <a:schemeClr val="bg1"/>
                </a:gs>
                <a:gs pos="100000">
                  <a:schemeClr val="bg2"/>
                </a:gs>
              </a:gsLst>
              <a:lin ang="5400000" scaled="1"/>
            </a:gradFill>
            <a:ln w="9525">
              <a:noFill/>
              <a:miter lim="800000"/>
              <a:headEnd/>
              <a:tailEnd/>
            </a:ln>
            <a:effectLst/>
          </p:spPr>
          <p:txBody>
            <a:bodyPr wrap="none" anchor="ctr"/>
            <a:lstStyle/>
            <a:p>
              <a:pPr>
                <a:defRPr/>
              </a:pPr>
              <a:endParaRPr lang="en-US"/>
            </a:p>
          </p:txBody>
        </p:sp>
        <p:grpSp>
          <p:nvGrpSpPr>
            <p:cNvPr id="1033" name="Group 4"/>
            <p:cNvGrpSpPr>
              <a:grpSpLocks/>
            </p:cNvGrpSpPr>
            <p:nvPr/>
          </p:nvGrpSpPr>
          <p:grpSpPr bwMode="auto">
            <a:xfrm>
              <a:off x="42" y="438"/>
              <a:ext cx="620" cy="2909"/>
              <a:chOff x="42" y="438"/>
              <a:chExt cx="620" cy="2909"/>
            </a:xfrm>
          </p:grpSpPr>
          <p:sp>
            <p:nvSpPr>
              <p:cNvPr id="6149" name="Freeform 5"/>
              <p:cNvSpPr>
                <a:spLocks/>
              </p:cNvSpPr>
              <p:nvPr/>
            </p:nvSpPr>
            <p:spPr bwMode="ltGray">
              <a:xfrm>
                <a:off x="95" y="438"/>
                <a:ext cx="506" cy="1129"/>
              </a:xfrm>
              <a:custGeom>
                <a:avLst/>
                <a:gdLst/>
                <a:ahLst/>
                <a:cxnLst>
                  <a:cxn ang="0">
                    <a:pos x="414" y="1128"/>
                  </a:cxn>
                  <a:cxn ang="0">
                    <a:pos x="448" y="1071"/>
                  </a:cxn>
                  <a:cxn ang="0">
                    <a:pos x="477" y="1020"/>
                  </a:cxn>
                  <a:cxn ang="0">
                    <a:pos x="495" y="968"/>
                  </a:cxn>
                  <a:cxn ang="0">
                    <a:pos x="505" y="907"/>
                  </a:cxn>
                  <a:cxn ang="0">
                    <a:pos x="502" y="846"/>
                  </a:cxn>
                  <a:cxn ang="0">
                    <a:pos x="489" y="799"/>
                  </a:cxn>
                  <a:cxn ang="0">
                    <a:pos x="458" y="733"/>
                  </a:cxn>
                  <a:cxn ang="0">
                    <a:pos x="436" y="695"/>
                  </a:cxn>
                  <a:cxn ang="0">
                    <a:pos x="414" y="658"/>
                  </a:cxn>
                  <a:cxn ang="0">
                    <a:pos x="383" y="616"/>
                  </a:cxn>
                  <a:cxn ang="0">
                    <a:pos x="361" y="560"/>
                  </a:cxn>
                  <a:cxn ang="0">
                    <a:pos x="351" y="489"/>
                  </a:cxn>
                  <a:cxn ang="0">
                    <a:pos x="351" y="414"/>
                  </a:cxn>
                  <a:cxn ang="0">
                    <a:pos x="363" y="338"/>
                  </a:cxn>
                  <a:cxn ang="0">
                    <a:pos x="345" y="282"/>
                  </a:cxn>
                  <a:cxn ang="0">
                    <a:pos x="339" y="367"/>
                  </a:cxn>
                  <a:cxn ang="0">
                    <a:pos x="308" y="460"/>
                  </a:cxn>
                  <a:cxn ang="0">
                    <a:pos x="308" y="536"/>
                  </a:cxn>
                  <a:cxn ang="0">
                    <a:pos x="288" y="489"/>
                  </a:cxn>
                  <a:cxn ang="0">
                    <a:pos x="282" y="433"/>
                  </a:cxn>
                  <a:cxn ang="0">
                    <a:pos x="282" y="367"/>
                  </a:cxn>
                  <a:cxn ang="0">
                    <a:pos x="254" y="404"/>
                  </a:cxn>
                  <a:cxn ang="0">
                    <a:pos x="239" y="460"/>
                  </a:cxn>
                  <a:cxn ang="0">
                    <a:pos x="232" y="522"/>
                  </a:cxn>
                  <a:cxn ang="0">
                    <a:pos x="225" y="564"/>
                  </a:cxn>
                  <a:cxn ang="0">
                    <a:pos x="213" y="522"/>
                  </a:cxn>
                  <a:cxn ang="0">
                    <a:pos x="195" y="470"/>
                  </a:cxn>
                  <a:cxn ang="0">
                    <a:pos x="195" y="404"/>
                  </a:cxn>
                  <a:cxn ang="0">
                    <a:pos x="201" y="338"/>
                  </a:cxn>
                  <a:cxn ang="0">
                    <a:pos x="219" y="263"/>
                  </a:cxn>
                  <a:cxn ang="0">
                    <a:pos x="239" y="216"/>
                  </a:cxn>
                  <a:cxn ang="0">
                    <a:pos x="257" y="160"/>
                  </a:cxn>
                  <a:cxn ang="0">
                    <a:pos x="263" y="122"/>
                  </a:cxn>
                  <a:cxn ang="0">
                    <a:pos x="248" y="75"/>
                  </a:cxn>
                  <a:cxn ang="0">
                    <a:pos x="213" y="0"/>
                  </a:cxn>
                  <a:cxn ang="0">
                    <a:pos x="207" y="28"/>
                  </a:cxn>
                  <a:cxn ang="0">
                    <a:pos x="197" y="89"/>
                  </a:cxn>
                  <a:cxn ang="0">
                    <a:pos x="172" y="132"/>
                  </a:cxn>
                  <a:cxn ang="0">
                    <a:pos x="132" y="179"/>
                  </a:cxn>
                  <a:cxn ang="0">
                    <a:pos x="73" y="278"/>
                  </a:cxn>
                  <a:cxn ang="0">
                    <a:pos x="38" y="357"/>
                  </a:cxn>
                  <a:cxn ang="0">
                    <a:pos x="12" y="428"/>
                  </a:cxn>
                  <a:cxn ang="0">
                    <a:pos x="0" y="498"/>
                  </a:cxn>
                  <a:cxn ang="0">
                    <a:pos x="0" y="573"/>
                  </a:cxn>
                  <a:cxn ang="0">
                    <a:pos x="12" y="668"/>
                  </a:cxn>
                  <a:cxn ang="0">
                    <a:pos x="34" y="752"/>
                  </a:cxn>
                  <a:cxn ang="0">
                    <a:pos x="69" y="817"/>
                  </a:cxn>
                  <a:cxn ang="0">
                    <a:pos x="66" y="855"/>
                  </a:cxn>
                  <a:cxn ang="0">
                    <a:pos x="59" y="912"/>
                  </a:cxn>
                  <a:cxn ang="0">
                    <a:pos x="57" y="968"/>
                  </a:cxn>
                  <a:cxn ang="0">
                    <a:pos x="66" y="1011"/>
                  </a:cxn>
                  <a:cxn ang="0">
                    <a:pos x="88" y="1053"/>
                  </a:cxn>
                  <a:cxn ang="0">
                    <a:pos x="110" y="1090"/>
                  </a:cxn>
                  <a:cxn ang="0">
                    <a:pos x="142" y="1123"/>
                  </a:cxn>
                  <a:cxn ang="0">
                    <a:pos x="225" y="1114"/>
                  </a:cxn>
                  <a:cxn ang="0">
                    <a:pos x="320" y="1119"/>
                  </a:cxn>
                  <a:cxn ang="0">
                    <a:pos x="414" y="1128"/>
                  </a:cxn>
                </a:cxnLst>
                <a:rect l="0" t="0" r="r" b="b"/>
                <a:pathLst>
                  <a:path w="506" h="1129">
                    <a:moveTo>
                      <a:pt x="414" y="1128"/>
                    </a:moveTo>
                    <a:lnTo>
                      <a:pt x="448" y="1071"/>
                    </a:lnTo>
                    <a:lnTo>
                      <a:pt x="477" y="1020"/>
                    </a:lnTo>
                    <a:lnTo>
                      <a:pt x="495" y="968"/>
                    </a:lnTo>
                    <a:lnTo>
                      <a:pt x="505" y="907"/>
                    </a:lnTo>
                    <a:lnTo>
                      <a:pt x="502" y="846"/>
                    </a:lnTo>
                    <a:lnTo>
                      <a:pt x="489" y="799"/>
                    </a:lnTo>
                    <a:lnTo>
                      <a:pt x="458" y="733"/>
                    </a:lnTo>
                    <a:lnTo>
                      <a:pt x="436" y="695"/>
                    </a:lnTo>
                    <a:lnTo>
                      <a:pt x="414" y="658"/>
                    </a:lnTo>
                    <a:lnTo>
                      <a:pt x="383" y="616"/>
                    </a:lnTo>
                    <a:lnTo>
                      <a:pt x="361" y="560"/>
                    </a:lnTo>
                    <a:lnTo>
                      <a:pt x="351" y="489"/>
                    </a:lnTo>
                    <a:lnTo>
                      <a:pt x="351" y="414"/>
                    </a:lnTo>
                    <a:lnTo>
                      <a:pt x="363" y="338"/>
                    </a:lnTo>
                    <a:lnTo>
                      <a:pt x="345" y="282"/>
                    </a:lnTo>
                    <a:lnTo>
                      <a:pt x="339" y="367"/>
                    </a:lnTo>
                    <a:lnTo>
                      <a:pt x="308" y="460"/>
                    </a:lnTo>
                    <a:lnTo>
                      <a:pt x="308" y="536"/>
                    </a:lnTo>
                    <a:lnTo>
                      <a:pt x="288" y="489"/>
                    </a:lnTo>
                    <a:lnTo>
                      <a:pt x="282" y="433"/>
                    </a:lnTo>
                    <a:lnTo>
                      <a:pt x="282" y="367"/>
                    </a:lnTo>
                    <a:lnTo>
                      <a:pt x="254" y="404"/>
                    </a:lnTo>
                    <a:lnTo>
                      <a:pt x="239" y="460"/>
                    </a:lnTo>
                    <a:lnTo>
                      <a:pt x="232" y="522"/>
                    </a:lnTo>
                    <a:lnTo>
                      <a:pt x="225" y="564"/>
                    </a:lnTo>
                    <a:lnTo>
                      <a:pt x="213" y="522"/>
                    </a:lnTo>
                    <a:lnTo>
                      <a:pt x="195" y="470"/>
                    </a:lnTo>
                    <a:lnTo>
                      <a:pt x="195" y="404"/>
                    </a:lnTo>
                    <a:lnTo>
                      <a:pt x="201" y="338"/>
                    </a:lnTo>
                    <a:lnTo>
                      <a:pt x="219" y="263"/>
                    </a:lnTo>
                    <a:lnTo>
                      <a:pt x="239" y="216"/>
                    </a:lnTo>
                    <a:lnTo>
                      <a:pt x="257" y="160"/>
                    </a:lnTo>
                    <a:lnTo>
                      <a:pt x="263" y="122"/>
                    </a:lnTo>
                    <a:lnTo>
                      <a:pt x="248" y="75"/>
                    </a:lnTo>
                    <a:lnTo>
                      <a:pt x="213" y="0"/>
                    </a:lnTo>
                    <a:lnTo>
                      <a:pt x="207" y="28"/>
                    </a:lnTo>
                    <a:lnTo>
                      <a:pt x="197" y="89"/>
                    </a:lnTo>
                    <a:lnTo>
                      <a:pt x="172" y="132"/>
                    </a:lnTo>
                    <a:lnTo>
                      <a:pt x="132" y="179"/>
                    </a:lnTo>
                    <a:lnTo>
                      <a:pt x="73" y="278"/>
                    </a:lnTo>
                    <a:lnTo>
                      <a:pt x="38" y="357"/>
                    </a:lnTo>
                    <a:lnTo>
                      <a:pt x="12" y="428"/>
                    </a:lnTo>
                    <a:lnTo>
                      <a:pt x="0" y="498"/>
                    </a:lnTo>
                    <a:lnTo>
                      <a:pt x="0" y="573"/>
                    </a:lnTo>
                    <a:lnTo>
                      <a:pt x="12" y="668"/>
                    </a:lnTo>
                    <a:lnTo>
                      <a:pt x="34" y="752"/>
                    </a:lnTo>
                    <a:lnTo>
                      <a:pt x="69" y="817"/>
                    </a:lnTo>
                    <a:lnTo>
                      <a:pt x="66" y="855"/>
                    </a:lnTo>
                    <a:lnTo>
                      <a:pt x="59" y="912"/>
                    </a:lnTo>
                    <a:lnTo>
                      <a:pt x="57" y="968"/>
                    </a:lnTo>
                    <a:lnTo>
                      <a:pt x="66" y="1011"/>
                    </a:lnTo>
                    <a:lnTo>
                      <a:pt x="88" y="1053"/>
                    </a:lnTo>
                    <a:lnTo>
                      <a:pt x="110" y="1090"/>
                    </a:lnTo>
                    <a:lnTo>
                      <a:pt x="142" y="1123"/>
                    </a:lnTo>
                    <a:lnTo>
                      <a:pt x="225" y="1114"/>
                    </a:lnTo>
                    <a:lnTo>
                      <a:pt x="320" y="1119"/>
                    </a:lnTo>
                    <a:lnTo>
                      <a:pt x="414" y="1128"/>
                    </a:lnTo>
                  </a:path>
                </a:pathLst>
              </a:custGeom>
              <a:gradFill rotWithShape="0">
                <a:gsLst>
                  <a:gs pos="0">
                    <a:srgbClr val="4D0808"/>
                  </a:gs>
                  <a:gs pos="30000">
                    <a:srgbClr val="FF0300"/>
                  </a:gs>
                  <a:gs pos="55000">
                    <a:srgbClr val="FF7A00"/>
                  </a:gs>
                  <a:gs pos="100000">
                    <a:srgbClr val="FFF200"/>
                  </a:gs>
                </a:gsLst>
                <a:lin ang="5400000" scaled="1"/>
              </a:gradFill>
              <a:ln w="9525" cap="rnd">
                <a:noFill/>
                <a:round/>
                <a:headEnd/>
                <a:tailEnd/>
              </a:ln>
              <a:effectLst/>
            </p:spPr>
            <p:txBody>
              <a:bodyPr/>
              <a:lstStyle/>
              <a:p>
                <a:pPr>
                  <a:defRPr/>
                </a:pPr>
                <a:endParaRPr lang="en-US"/>
              </a:p>
            </p:txBody>
          </p:sp>
          <p:sp>
            <p:nvSpPr>
              <p:cNvPr id="6150" name="Freeform 6"/>
              <p:cNvSpPr>
                <a:spLocks/>
              </p:cNvSpPr>
              <p:nvPr/>
            </p:nvSpPr>
            <p:spPr bwMode="ltGray">
              <a:xfrm>
                <a:off x="175" y="950"/>
                <a:ext cx="281" cy="591"/>
              </a:xfrm>
              <a:custGeom>
                <a:avLst/>
                <a:gdLst/>
                <a:ahLst/>
                <a:cxnLst>
                  <a:cxn ang="0">
                    <a:pos x="32" y="0"/>
                  </a:cxn>
                  <a:cxn ang="0">
                    <a:pos x="25" y="58"/>
                  </a:cxn>
                  <a:cxn ang="0">
                    <a:pos x="11" y="102"/>
                  </a:cxn>
                  <a:cxn ang="0">
                    <a:pos x="1" y="151"/>
                  </a:cxn>
                  <a:cxn ang="0">
                    <a:pos x="0" y="199"/>
                  </a:cxn>
                  <a:cxn ang="0">
                    <a:pos x="12" y="237"/>
                  </a:cxn>
                  <a:cxn ang="0">
                    <a:pos x="39" y="279"/>
                  </a:cxn>
                  <a:cxn ang="0">
                    <a:pos x="59" y="311"/>
                  </a:cxn>
                  <a:cxn ang="0">
                    <a:pos x="70" y="346"/>
                  </a:cxn>
                  <a:cxn ang="0">
                    <a:pos x="65" y="388"/>
                  </a:cxn>
                  <a:cxn ang="0">
                    <a:pos x="60" y="423"/>
                  </a:cxn>
                  <a:cxn ang="0">
                    <a:pos x="59" y="478"/>
                  </a:cxn>
                  <a:cxn ang="0">
                    <a:pos x="70" y="523"/>
                  </a:cxn>
                  <a:cxn ang="0">
                    <a:pos x="90" y="558"/>
                  </a:cxn>
                  <a:cxn ang="0">
                    <a:pos x="126" y="590"/>
                  </a:cxn>
                  <a:cxn ang="0">
                    <a:pos x="238" y="590"/>
                  </a:cxn>
                  <a:cxn ang="0">
                    <a:pos x="255" y="558"/>
                  </a:cxn>
                  <a:cxn ang="0">
                    <a:pos x="270" y="528"/>
                  </a:cxn>
                  <a:cxn ang="0">
                    <a:pos x="280" y="472"/>
                  </a:cxn>
                  <a:cxn ang="0">
                    <a:pos x="280" y="421"/>
                  </a:cxn>
                  <a:cxn ang="0">
                    <a:pos x="271" y="371"/>
                  </a:cxn>
                  <a:cxn ang="0">
                    <a:pos x="258" y="327"/>
                  </a:cxn>
                  <a:cxn ang="0">
                    <a:pos x="237" y="285"/>
                  </a:cxn>
                  <a:cxn ang="0">
                    <a:pos x="210" y="252"/>
                  </a:cxn>
                  <a:cxn ang="0">
                    <a:pos x="170" y="227"/>
                  </a:cxn>
                  <a:cxn ang="0">
                    <a:pos x="139" y="202"/>
                  </a:cxn>
                  <a:cxn ang="0">
                    <a:pos x="115" y="173"/>
                  </a:cxn>
                  <a:cxn ang="0">
                    <a:pos x="88" y="141"/>
                  </a:cxn>
                  <a:cxn ang="0">
                    <a:pos x="70" y="88"/>
                  </a:cxn>
                  <a:cxn ang="0">
                    <a:pos x="48" y="48"/>
                  </a:cxn>
                  <a:cxn ang="0">
                    <a:pos x="32" y="0"/>
                  </a:cxn>
                </a:cxnLst>
                <a:rect l="0" t="0" r="r" b="b"/>
                <a:pathLst>
                  <a:path w="281" h="591">
                    <a:moveTo>
                      <a:pt x="32" y="0"/>
                    </a:moveTo>
                    <a:lnTo>
                      <a:pt x="25" y="58"/>
                    </a:lnTo>
                    <a:lnTo>
                      <a:pt x="11" y="102"/>
                    </a:lnTo>
                    <a:lnTo>
                      <a:pt x="1" y="151"/>
                    </a:lnTo>
                    <a:lnTo>
                      <a:pt x="0" y="199"/>
                    </a:lnTo>
                    <a:lnTo>
                      <a:pt x="12" y="237"/>
                    </a:lnTo>
                    <a:lnTo>
                      <a:pt x="39" y="279"/>
                    </a:lnTo>
                    <a:lnTo>
                      <a:pt x="59" y="311"/>
                    </a:lnTo>
                    <a:lnTo>
                      <a:pt x="70" y="346"/>
                    </a:lnTo>
                    <a:lnTo>
                      <a:pt x="65" y="388"/>
                    </a:lnTo>
                    <a:lnTo>
                      <a:pt x="60" y="423"/>
                    </a:lnTo>
                    <a:lnTo>
                      <a:pt x="59" y="478"/>
                    </a:lnTo>
                    <a:lnTo>
                      <a:pt x="70" y="523"/>
                    </a:lnTo>
                    <a:lnTo>
                      <a:pt x="90" y="558"/>
                    </a:lnTo>
                    <a:lnTo>
                      <a:pt x="126" y="590"/>
                    </a:lnTo>
                    <a:lnTo>
                      <a:pt x="238" y="590"/>
                    </a:lnTo>
                    <a:lnTo>
                      <a:pt x="255" y="558"/>
                    </a:lnTo>
                    <a:lnTo>
                      <a:pt x="270" y="528"/>
                    </a:lnTo>
                    <a:lnTo>
                      <a:pt x="280" y="472"/>
                    </a:lnTo>
                    <a:lnTo>
                      <a:pt x="280" y="421"/>
                    </a:lnTo>
                    <a:lnTo>
                      <a:pt x="271" y="371"/>
                    </a:lnTo>
                    <a:lnTo>
                      <a:pt x="258" y="327"/>
                    </a:lnTo>
                    <a:lnTo>
                      <a:pt x="237" y="285"/>
                    </a:lnTo>
                    <a:lnTo>
                      <a:pt x="210" y="252"/>
                    </a:lnTo>
                    <a:lnTo>
                      <a:pt x="170" y="227"/>
                    </a:lnTo>
                    <a:lnTo>
                      <a:pt x="139" y="202"/>
                    </a:lnTo>
                    <a:lnTo>
                      <a:pt x="115" y="173"/>
                    </a:lnTo>
                    <a:lnTo>
                      <a:pt x="88" y="141"/>
                    </a:lnTo>
                    <a:lnTo>
                      <a:pt x="70" y="88"/>
                    </a:lnTo>
                    <a:lnTo>
                      <a:pt x="48" y="48"/>
                    </a:lnTo>
                    <a:lnTo>
                      <a:pt x="32" y="0"/>
                    </a:lnTo>
                  </a:path>
                </a:pathLst>
              </a:custGeom>
              <a:gradFill rotWithShape="0">
                <a:gsLst>
                  <a:gs pos="0">
                    <a:srgbClr val="4D0808"/>
                  </a:gs>
                  <a:gs pos="30000">
                    <a:srgbClr val="FF0300"/>
                  </a:gs>
                  <a:gs pos="55000">
                    <a:srgbClr val="FF7A00"/>
                  </a:gs>
                  <a:gs pos="100000">
                    <a:srgbClr val="FFF200"/>
                  </a:gs>
                </a:gsLst>
                <a:lin ang="5400000" scaled="1"/>
              </a:gradFill>
              <a:ln w="9525" cap="rnd">
                <a:noFill/>
                <a:round/>
                <a:headEnd/>
                <a:tailEnd/>
              </a:ln>
              <a:effectLst/>
            </p:spPr>
            <p:txBody>
              <a:bodyPr/>
              <a:lstStyle/>
              <a:p>
                <a:pPr>
                  <a:defRPr/>
                </a:pPr>
                <a:endParaRPr lang="en-US"/>
              </a:p>
            </p:txBody>
          </p:sp>
          <p:grpSp>
            <p:nvGrpSpPr>
              <p:cNvPr id="1036" name="Group 7"/>
              <p:cNvGrpSpPr>
                <a:grpSpLocks/>
              </p:cNvGrpSpPr>
              <p:nvPr/>
            </p:nvGrpSpPr>
            <p:grpSpPr bwMode="auto">
              <a:xfrm>
                <a:off x="42" y="1512"/>
                <a:ext cx="620" cy="1835"/>
                <a:chOff x="42" y="1512"/>
                <a:chExt cx="620" cy="1835"/>
              </a:xfrm>
            </p:grpSpPr>
            <p:sp>
              <p:nvSpPr>
                <p:cNvPr id="6152" name="Freeform 8"/>
                <p:cNvSpPr>
                  <a:spLocks/>
                </p:cNvSpPr>
                <p:nvPr/>
              </p:nvSpPr>
              <p:spPr bwMode="ltGray">
                <a:xfrm>
                  <a:off x="228" y="2167"/>
                  <a:ext cx="296" cy="1180"/>
                </a:xfrm>
                <a:custGeom>
                  <a:avLst/>
                  <a:gdLst/>
                  <a:ahLst/>
                  <a:cxnLst>
                    <a:cxn ang="0">
                      <a:pos x="0" y="0"/>
                    </a:cxn>
                    <a:cxn ang="0">
                      <a:pos x="59" y="814"/>
                    </a:cxn>
                    <a:cxn ang="0">
                      <a:pos x="71" y="935"/>
                    </a:cxn>
                    <a:cxn ang="0">
                      <a:pos x="89" y="1044"/>
                    </a:cxn>
                    <a:cxn ang="0">
                      <a:pos x="119" y="1179"/>
                    </a:cxn>
                    <a:cxn ang="0">
                      <a:pos x="178" y="1179"/>
                    </a:cxn>
                    <a:cxn ang="0">
                      <a:pos x="200" y="1051"/>
                    </a:cxn>
                    <a:cxn ang="0">
                      <a:pos x="216" y="942"/>
                    </a:cxn>
                    <a:cxn ang="0">
                      <a:pos x="225" y="819"/>
                    </a:cxn>
                    <a:cxn ang="0">
                      <a:pos x="295" y="0"/>
                    </a:cxn>
                    <a:cxn ang="0">
                      <a:pos x="0" y="0"/>
                    </a:cxn>
                  </a:cxnLst>
                  <a:rect l="0" t="0" r="r" b="b"/>
                  <a:pathLst>
                    <a:path w="296" h="1180">
                      <a:moveTo>
                        <a:pt x="0" y="0"/>
                      </a:moveTo>
                      <a:lnTo>
                        <a:pt x="59" y="814"/>
                      </a:lnTo>
                      <a:lnTo>
                        <a:pt x="71" y="935"/>
                      </a:lnTo>
                      <a:lnTo>
                        <a:pt x="89" y="1044"/>
                      </a:lnTo>
                      <a:lnTo>
                        <a:pt x="119" y="1179"/>
                      </a:lnTo>
                      <a:lnTo>
                        <a:pt x="178" y="1179"/>
                      </a:lnTo>
                      <a:lnTo>
                        <a:pt x="200" y="1051"/>
                      </a:lnTo>
                      <a:lnTo>
                        <a:pt x="216" y="942"/>
                      </a:lnTo>
                      <a:lnTo>
                        <a:pt x="225" y="819"/>
                      </a:lnTo>
                      <a:lnTo>
                        <a:pt x="295" y="0"/>
                      </a:lnTo>
                      <a:lnTo>
                        <a:pt x="0" y="0"/>
                      </a:lnTo>
                    </a:path>
                  </a:pathLst>
                </a:custGeom>
                <a:gradFill rotWithShape="0">
                  <a:gsLst>
                    <a:gs pos="0">
                      <a:srgbClr val="E6DCAC"/>
                    </a:gs>
                    <a:gs pos="12000">
                      <a:srgbClr val="E6D78A"/>
                    </a:gs>
                    <a:gs pos="30000">
                      <a:srgbClr val="C7AC4C"/>
                    </a:gs>
                    <a:gs pos="45000">
                      <a:srgbClr val="E6D78A"/>
                    </a:gs>
                    <a:gs pos="77000">
                      <a:srgbClr val="C7AC4C"/>
                    </a:gs>
                    <a:gs pos="100000">
                      <a:srgbClr val="E6DCAC"/>
                    </a:gs>
                  </a:gsLst>
                  <a:lin ang="0" scaled="1"/>
                </a:gradFill>
                <a:ln w="9525" cap="rnd">
                  <a:noFill/>
                  <a:round/>
                  <a:headEnd/>
                  <a:tailEnd/>
                </a:ln>
                <a:effectLst/>
              </p:spPr>
              <p:txBody>
                <a:bodyPr/>
                <a:lstStyle/>
                <a:p>
                  <a:pPr>
                    <a:defRPr/>
                  </a:pPr>
                  <a:endParaRPr lang="en-US"/>
                </a:p>
              </p:txBody>
            </p:sp>
            <p:sp>
              <p:nvSpPr>
                <p:cNvPr id="6153" name="Freeform 9"/>
                <p:cNvSpPr>
                  <a:spLocks/>
                </p:cNvSpPr>
                <p:nvPr/>
              </p:nvSpPr>
              <p:spPr bwMode="ltGray">
                <a:xfrm>
                  <a:off x="59" y="1512"/>
                  <a:ext cx="603" cy="708"/>
                </a:xfrm>
                <a:custGeom>
                  <a:avLst/>
                  <a:gdLst/>
                  <a:ahLst/>
                  <a:cxnLst>
                    <a:cxn ang="0">
                      <a:pos x="51" y="102"/>
                    </a:cxn>
                    <a:cxn ang="0">
                      <a:pos x="43" y="141"/>
                    </a:cxn>
                    <a:cxn ang="0">
                      <a:pos x="58" y="193"/>
                    </a:cxn>
                    <a:cxn ang="0">
                      <a:pos x="24" y="215"/>
                    </a:cxn>
                    <a:cxn ang="0">
                      <a:pos x="24" y="263"/>
                    </a:cxn>
                    <a:cxn ang="0">
                      <a:pos x="43" y="286"/>
                    </a:cxn>
                    <a:cxn ang="0">
                      <a:pos x="58" y="324"/>
                    </a:cxn>
                    <a:cxn ang="0">
                      <a:pos x="51" y="365"/>
                    </a:cxn>
                    <a:cxn ang="0">
                      <a:pos x="34" y="398"/>
                    </a:cxn>
                    <a:cxn ang="0">
                      <a:pos x="13" y="430"/>
                    </a:cxn>
                    <a:cxn ang="0">
                      <a:pos x="4" y="469"/>
                    </a:cxn>
                    <a:cxn ang="0">
                      <a:pos x="0" y="513"/>
                    </a:cxn>
                    <a:cxn ang="0">
                      <a:pos x="4" y="565"/>
                    </a:cxn>
                    <a:cxn ang="0">
                      <a:pos x="25" y="603"/>
                    </a:cxn>
                    <a:cxn ang="0">
                      <a:pos x="64" y="642"/>
                    </a:cxn>
                    <a:cxn ang="0">
                      <a:pos x="134" y="697"/>
                    </a:cxn>
                    <a:cxn ang="0">
                      <a:pos x="314" y="707"/>
                    </a:cxn>
                    <a:cxn ang="0">
                      <a:pos x="479" y="696"/>
                    </a:cxn>
                    <a:cxn ang="0">
                      <a:pos x="536" y="649"/>
                    </a:cxn>
                    <a:cxn ang="0">
                      <a:pos x="568" y="619"/>
                    </a:cxn>
                    <a:cxn ang="0">
                      <a:pos x="592" y="581"/>
                    </a:cxn>
                    <a:cxn ang="0">
                      <a:pos x="602" y="532"/>
                    </a:cxn>
                    <a:cxn ang="0">
                      <a:pos x="593" y="449"/>
                    </a:cxn>
                    <a:cxn ang="0">
                      <a:pos x="577" y="414"/>
                    </a:cxn>
                    <a:cxn ang="0">
                      <a:pos x="551" y="369"/>
                    </a:cxn>
                    <a:cxn ang="0">
                      <a:pos x="544" y="324"/>
                    </a:cxn>
                    <a:cxn ang="0">
                      <a:pos x="562" y="286"/>
                    </a:cxn>
                    <a:cxn ang="0">
                      <a:pos x="574" y="256"/>
                    </a:cxn>
                    <a:cxn ang="0">
                      <a:pos x="574" y="212"/>
                    </a:cxn>
                    <a:cxn ang="0">
                      <a:pos x="540" y="193"/>
                    </a:cxn>
                    <a:cxn ang="0">
                      <a:pos x="558" y="115"/>
                    </a:cxn>
                    <a:cxn ang="0">
                      <a:pos x="528" y="77"/>
                    </a:cxn>
                    <a:cxn ang="0">
                      <a:pos x="500" y="48"/>
                    </a:cxn>
                    <a:cxn ang="0">
                      <a:pos x="468" y="32"/>
                    </a:cxn>
                    <a:cxn ang="0">
                      <a:pos x="430" y="19"/>
                    </a:cxn>
                    <a:cxn ang="0">
                      <a:pos x="383" y="6"/>
                    </a:cxn>
                    <a:cxn ang="0">
                      <a:pos x="315" y="0"/>
                    </a:cxn>
                    <a:cxn ang="0">
                      <a:pos x="247" y="0"/>
                    </a:cxn>
                    <a:cxn ang="0">
                      <a:pos x="188" y="13"/>
                    </a:cxn>
                    <a:cxn ang="0">
                      <a:pos x="132" y="32"/>
                    </a:cxn>
                    <a:cxn ang="0">
                      <a:pos x="83" y="58"/>
                    </a:cxn>
                    <a:cxn ang="0">
                      <a:pos x="51" y="102"/>
                    </a:cxn>
                  </a:cxnLst>
                  <a:rect l="0" t="0" r="r" b="b"/>
                  <a:pathLst>
                    <a:path w="603" h="708">
                      <a:moveTo>
                        <a:pt x="51" y="102"/>
                      </a:moveTo>
                      <a:lnTo>
                        <a:pt x="43" y="141"/>
                      </a:lnTo>
                      <a:lnTo>
                        <a:pt x="58" y="193"/>
                      </a:lnTo>
                      <a:lnTo>
                        <a:pt x="24" y="215"/>
                      </a:lnTo>
                      <a:lnTo>
                        <a:pt x="24" y="263"/>
                      </a:lnTo>
                      <a:lnTo>
                        <a:pt x="43" y="286"/>
                      </a:lnTo>
                      <a:lnTo>
                        <a:pt x="58" y="324"/>
                      </a:lnTo>
                      <a:lnTo>
                        <a:pt x="51" y="365"/>
                      </a:lnTo>
                      <a:lnTo>
                        <a:pt x="34" y="398"/>
                      </a:lnTo>
                      <a:lnTo>
                        <a:pt x="13" y="430"/>
                      </a:lnTo>
                      <a:lnTo>
                        <a:pt x="4" y="469"/>
                      </a:lnTo>
                      <a:lnTo>
                        <a:pt x="0" y="513"/>
                      </a:lnTo>
                      <a:lnTo>
                        <a:pt x="4" y="565"/>
                      </a:lnTo>
                      <a:lnTo>
                        <a:pt x="25" y="603"/>
                      </a:lnTo>
                      <a:lnTo>
                        <a:pt x="64" y="642"/>
                      </a:lnTo>
                      <a:lnTo>
                        <a:pt x="134" y="697"/>
                      </a:lnTo>
                      <a:lnTo>
                        <a:pt x="314" y="707"/>
                      </a:lnTo>
                      <a:lnTo>
                        <a:pt x="479" y="696"/>
                      </a:lnTo>
                      <a:lnTo>
                        <a:pt x="536" y="649"/>
                      </a:lnTo>
                      <a:lnTo>
                        <a:pt x="568" y="619"/>
                      </a:lnTo>
                      <a:lnTo>
                        <a:pt x="592" y="581"/>
                      </a:lnTo>
                      <a:lnTo>
                        <a:pt x="602" y="532"/>
                      </a:lnTo>
                      <a:lnTo>
                        <a:pt x="593" y="449"/>
                      </a:lnTo>
                      <a:lnTo>
                        <a:pt x="577" y="414"/>
                      </a:lnTo>
                      <a:lnTo>
                        <a:pt x="551" y="369"/>
                      </a:lnTo>
                      <a:lnTo>
                        <a:pt x="544" y="324"/>
                      </a:lnTo>
                      <a:lnTo>
                        <a:pt x="562" y="286"/>
                      </a:lnTo>
                      <a:lnTo>
                        <a:pt x="574" y="256"/>
                      </a:lnTo>
                      <a:lnTo>
                        <a:pt x="574" y="212"/>
                      </a:lnTo>
                      <a:lnTo>
                        <a:pt x="540" y="193"/>
                      </a:lnTo>
                      <a:lnTo>
                        <a:pt x="558" y="115"/>
                      </a:lnTo>
                      <a:lnTo>
                        <a:pt x="528" y="77"/>
                      </a:lnTo>
                      <a:lnTo>
                        <a:pt x="500" y="48"/>
                      </a:lnTo>
                      <a:lnTo>
                        <a:pt x="468" y="32"/>
                      </a:lnTo>
                      <a:lnTo>
                        <a:pt x="430" y="19"/>
                      </a:lnTo>
                      <a:lnTo>
                        <a:pt x="383" y="6"/>
                      </a:lnTo>
                      <a:lnTo>
                        <a:pt x="315" y="0"/>
                      </a:lnTo>
                      <a:lnTo>
                        <a:pt x="247" y="0"/>
                      </a:lnTo>
                      <a:lnTo>
                        <a:pt x="188" y="13"/>
                      </a:lnTo>
                      <a:lnTo>
                        <a:pt x="132" y="32"/>
                      </a:lnTo>
                      <a:lnTo>
                        <a:pt x="83" y="58"/>
                      </a:lnTo>
                      <a:lnTo>
                        <a:pt x="51" y="102"/>
                      </a:lnTo>
                    </a:path>
                  </a:pathLst>
                </a:custGeom>
                <a:gradFill rotWithShape="0">
                  <a:gsLst>
                    <a:gs pos="0">
                      <a:srgbClr val="E6DCAC"/>
                    </a:gs>
                    <a:gs pos="12000">
                      <a:srgbClr val="E6D78A"/>
                    </a:gs>
                    <a:gs pos="30000">
                      <a:srgbClr val="C7AC4C"/>
                    </a:gs>
                    <a:gs pos="45000">
                      <a:srgbClr val="E6D78A"/>
                    </a:gs>
                    <a:gs pos="77000">
                      <a:srgbClr val="C7AC4C"/>
                    </a:gs>
                    <a:gs pos="100000">
                      <a:srgbClr val="E6DCAC"/>
                    </a:gs>
                  </a:gsLst>
                  <a:lin ang="0" scaled="1"/>
                </a:gradFill>
                <a:ln w="9525" cap="rnd">
                  <a:noFill/>
                  <a:round/>
                  <a:headEnd/>
                  <a:tailEnd/>
                </a:ln>
                <a:effectLst/>
              </p:spPr>
              <p:txBody>
                <a:bodyPr/>
                <a:lstStyle/>
                <a:p>
                  <a:pPr>
                    <a:defRPr/>
                  </a:pPr>
                  <a:endParaRPr lang="en-US"/>
                </a:p>
              </p:txBody>
            </p:sp>
            <p:sp>
              <p:nvSpPr>
                <p:cNvPr id="6154" name="Arc 10"/>
                <p:cNvSpPr>
                  <a:spLocks/>
                </p:cNvSpPr>
                <p:nvPr/>
              </p:nvSpPr>
              <p:spPr bwMode="ltGray">
                <a:xfrm>
                  <a:off x="94" y="1632"/>
                  <a:ext cx="493" cy="192"/>
                </a:xfrm>
                <a:custGeom>
                  <a:avLst/>
                  <a:gdLst>
                    <a:gd name="G0" fmla="+- 16921 0 0"/>
                    <a:gd name="G1" fmla="+- 21600 0 0"/>
                    <a:gd name="G2" fmla="+- 21600 0 0"/>
                    <a:gd name="T0" fmla="*/ 0 w 34217"/>
                    <a:gd name="T1" fmla="*/ 8175 h 21600"/>
                    <a:gd name="T2" fmla="*/ 34217 w 34217"/>
                    <a:gd name="T3" fmla="*/ 8661 h 21600"/>
                    <a:gd name="T4" fmla="*/ 16921 w 34217"/>
                    <a:gd name="T5" fmla="*/ 21600 h 21600"/>
                  </a:gdLst>
                  <a:ahLst/>
                  <a:cxnLst>
                    <a:cxn ang="0">
                      <a:pos x="T0" y="T1"/>
                    </a:cxn>
                    <a:cxn ang="0">
                      <a:pos x="T2" y="T3"/>
                    </a:cxn>
                    <a:cxn ang="0">
                      <a:pos x="T4" y="T5"/>
                    </a:cxn>
                  </a:cxnLst>
                  <a:rect l="0" t="0" r="r" b="b"/>
                  <a:pathLst>
                    <a:path w="34217" h="21600" fill="none" extrusionOk="0">
                      <a:moveTo>
                        <a:pt x="-1" y="8174"/>
                      </a:moveTo>
                      <a:cubicBezTo>
                        <a:pt x="4097" y="3010"/>
                        <a:pt x="10328" y="-1"/>
                        <a:pt x="16921" y="0"/>
                      </a:cubicBezTo>
                      <a:cubicBezTo>
                        <a:pt x="23729" y="0"/>
                        <a:pt x="30138" y="3209"/>
                        <a:pt x="34216" y="8661"/>
                      </a:cubicBezTo>
                    </a:path>
                    <a:path w="34217" h="21600" stroke="0" extrusionOk="0">
                      <a:moveTo>
                        <a:pt x="-1" y="8174"/>
                      </a:moveTo>
                      <a:cubicBezTo>
                        <a:pt x="4097" y="3010"/>
                        <a:pt x="10328" y="-1"/>
                        <a:pt x="16921" y="0"/>
                      </a:cubicBezTo>
                      <a:cubicBezTo>
                        <a:pt x="23729" y="0"/>
                        <a:pt x="30138" y="3209"/>
                        <a:pt x="34216" y="8661"/>
                      </a:cubicBezTo>
                      <a:lnTo>
                        <a:pt x="16921" y="21600"/>
                      </a:lnTo>
                      <a:close/>
                    </a:path>
                  </a:pathLst>
                </a:custGeom>
                <a:noFill/>
                <a:ln w="12700" cap="rnd">
                  <a:solidFill>
                    <a:srgbClr val="CC9900"/>
                  </a:solidFill>
                  <a:round/>
                  <a:headEnd type="none" w="sm" len="sm"/>
                  <a:tailEnd type="none" w="sm" len="sm"/>
                </a:ln>
                <a:effectLst/>
              </p:spPr>
              <p:txBody>
                <a:bodyPr/>
                <a:lstStyle/>
                <a:p>
                  <a:pPr>
                    <a:defRPr/>
                  </a:pPr>
                  <a:endParaRPr lang="en-US"/>
                </a:p>
              </p:txBody>
            </p:sp>
            <p:sp>
              <p:nvSpPr>
                <p:cNvPr id="6155" name="Arc 11"/>
                <p:cNvSpPr>
                  <a:spLocks/>
                </p:cNvSpPr>
                <p:nvPr/>
              </p:nvSpPr>
              <p:spPr bwMode="ltGray">
                <a:xfrm>
                  <a:off x="94" y="1728"/>
                  <a:ext cx="493" cy="192"/>
                </a:xfrm>
                <a:custGeom>
                  <a:avLst/>
                  <a:gdLst>
                    <a:gd name="G0" fmla="+- 16921 0 0"/>
                    <a:gd name="G1" fmla="+- 21600 0 0"/>
                    <a:gd name="G2" fmla="+- 21600 0 0"/>
                    <a:gd name="T0" fmla="*/ 0 w 34217"/>
                    <a:gd name="T1" fmla="*/ 8175 h 21600"/>
                    <a:gd name="T2" fmla="*/ 34217 w 34217"/>
                    <a:gd name="T3" fmla="*/ 8661 h 21600"/>
                    <a:gd name="T4" fmla="*/ 16921 w 34217"/>
                    <a:gd name="T5" fmla="*/ 21600 h 21600"/>
                  </a:gdLst>
                  <a:ahLst/>
                  <a:cxnLst>
                    <a:cxn ang="0">
                      <a:pos x="T0" y="T1"/>
                    </a:cxn>
                    <a:cxn ang="0">
                      <a:pos x="T2" y="T3"/>
                    </a:cxn>
                    <a:cxn ang="0">
                      <a:pos x="T4" y="T5"/>
                    </a:cxn>
                  </a:cxnLst>
                  <a:rect l="0" t="0" r="r" b="b"/>
                  <a:pathLst>
                    <a:path w="34217" h="21600" fill="none" extrusionOk="0">
                      <a:moveTo>
                        <a:pt x="-1" y="8174"/>
                      </a:moveTo>
                      <a:cubicBezTo>
                        <a:pt x="4097" y="3010"/>
                        <a:pt x="10328" y="-1"/>
                        <a:pt x="16921" y="0"/>
                      </a:cubicBezTo>
                      <a:cubicBezTo>
                        <a:pt x="23729" y="0"/>
                        <a:pt x="30138" y="3209"/>
                        <a:pt x="34216" y="8661"/>
                      </a:cubicBezTo>
                    </a:path>
                    <a:path w="34217" h="21600" stroke="0" extrusionOk="0">
                      <a:moveTo>
                        <a:pt x="-1" y="8174"/>
                      </a:moveTo>
                      <a:cubicBezTo>
                        <a:pt x="4097" y="3010"/>
                        <a:pt x="10328" y="-1"/>
                        <a:pt x="16921" y="0"/>
                      </a:cubicBezTo>
                      <a:cubicBezTo>
                        <a:pt x="23729" y="0"/>
                        <a:pt x="30138" y="3209"/>
                        <a:pt x="34216" y="8661"/>
                      </a:cubicBezTo>
                      <a:lnTo>
                        <a:pt x="16921" y="21600"/>
                      </a:lnTo>
                      <a:close/>
                    </a:path>
                  </a:pathLst>
                </a:custGeom>
                <a:noFill/>
                <a:ln w="12700" cap="rnd">
                  <a:solidFill>
                    <a:srgbClr val="CC9900"/>
                  </a:solidFill>
                  <a:round/>
                  <a:headEnd type="none" w="sm" len="sm"/>
                  <a:tailEnd type="none" w="sm" len="sm"/>
                </a:ln>
                <a:effectLst/>
              </p:spPr>
              <p:txBody>
                <a:bodyPr/>
                <a:lstStyle/>
                <a:p>
                  <a:pPr>
                    <a:defRPr/>
                  </a:pPr>
                  <a:endParaRPr lang="en-US"/>
                </a:p>
              </p:txBody>
            </p:sp>
            <p:sp>
              <p:nvSpPr>
                <p:cNvPr id="6156" name="Arc 12"/>
                <p:cNvSpPr>
                  <a:spLocks/>
                </p:cNvSpPr>
                <p:nvPr/>
              </p:nvSpPr>
              <p:spPr bwMode="ltGray">
                <a:xfrm>
                  <a:off x="42" y="1872"/>
                  <a:ext cx="593" cy="192"/>
                </a:xfrm>
                <a:custGeom>
                  <a:avLst/>
                  <a:gdLst>
                    <a:gd name="G0" fmla="+- 20522 0 0"/>
                    <a:gd name="G1" fmla="+- 21600 0 0"/>
                    <a:gd name="G2" fmla="+- 21600 0 0"/>
                    <a:gd name="T0" fmla="*/ 0 w 41217"/>
                    <a:gd name="T1" fmla="*/ 14862 h 21600"/>
                    <a:gd name="T2" fmla="*/ 41217 w 41217"/>
                    <a:gd name="T3" fmla="*/ 15413 h 21600"/>
                    <a:gd name="T4" fmla="*/ 20522 w 41217"/>
                    <a:gd name="T5" fmla="*/ 21600 h 21600"/>
                  </a:gdLst>
                  <a:ahLst/>
                  <a:cxnLst>
                    <a:cxn ang="0">
                      <a:pos x="T0" y="T1"/>
                    </a:cxn>
                    <a:cxn ang="0">
                      <a:pos x="T2" y="T3"/>
                    </a:cxn>
                    <a:cxn ang="0">
                      <a:pos x="T4" y="T5"/>
                    </a:cxn>
                  </a:cxnLst>
                  <a:rect l="0" t="0" r="r" b="b"/>
                  <a:pathLst>
                    <a:path w="41217" h="21600" fill="none" extrusionOk="0">
                      <a:moveTo>
                        <a:pt x="-1" y="14861"/>
                      </a:moveTo>
                      <a:cubicBezTo>
                        <a:pt x="2911" y="5994"/>
                        <a:pt x="11188" y="-1"/>
                        <a:pt x="20522" y="0"/>
                      </a:cubicBezTo>
                      <a:cubicBezTo>
                        <a:pt x="30068" y="0"/>
                        <a:pt x="38482" y="6266"/>
                        <a:pt x="41216" y="15413"/>
                      </a:cubicBezTo>
                    </a:path>
                    <a:path w="41217" h="21600" stroke="0" extrusionOk="0">
                      <a:moveTo>
                        <a:pt x="-1" y="14861"/>
                      </a:moveTo>
                      <a:cubicBezTo>
                        <a:pt x="2911" y="5994"/>
                        <a:pt x="11188" y="-1"/>
                        <a:pt x="20522" y="0"/>
                      </a:cubicBezTo>
                      <a:cubicBezTo>
                        <a:pt x="30068" y="0"/>
                        <a:pt x="38482" y="6266"/>
                        <a:pt x="41216" y="15413"/>
                      </a:cubicBezTo>
                      <a:lnTo>
                        <a:pt x="20522" y="21600"/>
                      </a:lnTo>
                      <a:close/>
                    </a:path>
                  </a:pathLst>
                </a:custGeom>
                <a:noFill/>
                <a:ln w="12700" cap="rnd">
                  <a:solidFill>
                    <a:srgbClr val="CC9900"/>
                  </a:solidFill>
                  <a:round/>
                  <a:headEnd type="none" w="sm" len="sm"/>
                  <a:tailEnd type="none" w="sm" len="sm"/>
                </a:ln>
                <a:effectLst/>
              </p:spPr>
              <p:txBody>
                <a:bodyPr/>
                <a:lstStyle/>
                <a:p>
                  <a:pPr>
                    <a:defRPr/>
                  </a:pPr>
                  <a:endParaRPr lang="en-US"/>
                </a:p>
              </p:txBody>
            </p:sp>
            <p:sp>
              <p:nvSpPr>
                <p:cNvPr id="6157" name="Arc 13"/>
                <p:cNvSpPr>
                  <a:spLocks/>
                </p:cNvSpPr>
                <p:nvPr/>
              </p:nvSpPr>
              <p:spPr bwMode="ltGray">
                <a:xfrm>
                  <a:off x="90" y="1824"/>
                  <a:ext cx="530" cy="192"/>
                </a:xfrm>
                <a:custGeom>
                  <a:avLst/>
                  <a:gdLst>
                    <a:gd name="G0" fmla="+- 17217 0 0"/>
                    <a:gd name="G1" fmla="+- 21600 0 0"/>
                    <a:gd name="G2" fmla="+- 21600 0 0"/>
                    <a:gd name="T0" fmla="*/ 0 w 36801"/>
                    <a:gd name="T1" fmla="*/ 8556 h 21600"/>
                    <a:gd name="T2" fmla="*/ 36801 w 36801"/>
                    <a:gd name="T3" fmla="*/ 12488 h 21600"/>
                    <a:gd name="T4" fmla="*/ 17217 w 36801"/>
                    <a:gd name="T5" fmla="*/ 21600 h 21600"/>
                  </a:gdLst>
                  <a:ahLst/>
                  <a:cxnLst>
                    <a:cxn ang="0">
                      <a:pos x="T0" y="T1"/>
                    </a:cxn>
                    <a:cxn ang="0">
                      <a:pos x="T2" y="T3"/>
                    </a:cxn>
                    <a:cxn ang="0">
                      <a:pos x="T4" y="T5"/>
                    </a:cxn>
                  </a:cxnLst>
                  <a:rect l="0" t="0" r="r" b="b"/>
                  <a:pathLst>
                    <a:path w="36801" h="21600" fill="none" extrusionOk="0">
                      <a:moveTo>
                        <a:pt x="0" y="8556"/>
                      </a:moveTo>
                      <a:cubicBezTo>
                        <a:pt x="4083" y="3166"/>
                        <a:pt x="10455" y="-1"/>
                        <a:pt x="17217" y="0"/>
                      </a:cubicBezTo>
                      <a:cubicBezTo>
                        <a:pt x="25618" y="0"/>
                        <a:pt x="33256" y="4871"/>
                        <a:pt x="36800" y="12488"/>
                      </a:cubicBezTo>
                    </a:path>
                    <a:path w="36801" h="21600" stroke="0" extrusionOk="0">
                      <a:moveTo>
                        <a:pt x="0" y="8556"/>
                      </a:moveTo>
                      <a:cubicBezTo>
                        <a:pt x="4083" y="3166"/>
                        <a:pt x="10455" y="-1"/>
                        <a:pt x="17217" y="0"/>
                      </a:cubicBezTo>
                      <a:cubicBezTo>
                        <a:pt x="25618" y="0"/>
                        <a:pt x="33256" y="4871"/>
                        <a:pt x="36800" y="12488"/>
                      </a:cubicBezTo>
                      <a:lnTo>
                        <a:pt x="17217" y="21600"/>
                      </a:lnTo>
                      <a:close/>
                    </a:path>
                  </a:pathLst>
                </a:custGeom>
                <a:noFill/>
                <a:ln w="12700" cap="rnd">
                  <a:solidFill>
                    <a:srgbClr val="CC9900"/>
                  </a:solidFill>
                  <a:round/>
                  <a:headEnd type="none" w="sm" len="sm"/>
                  <a:tailEnd type="none" w="sm" len="sm"/>
                </a:ln>
                <a:effectLst/>
              </p:spPr>
              <p:txBody>
                <a:bodyPr/>
                <a:lstStyle/>
                <a:p>
                  <a:pPr>
                    <a:defRPr/>
                  </a:pPr>
                  <a:endParaRPr lang="en-US"/>
                </a:p>
              </p:txBody>
            </p:sp>
            <p:sp>
              <p:nvSpPr>
                <p:cNvPr id="6158" name="Arc 14"/>
                <p:cNvSpPr>
                  <a:spLocks/>
                </p:cNvSpPr>
                <p:nvPr/>
              </p:nvSpPr>
              <p:spPr bwMode="ltGray">
                <a:xfrm>
                  <a:off x="212" y="2160"/>
                  <a:ext cx="290" cy="192"/>
                </a:xfrm>
                <a:custGeom>
                  <a:avLst/>
                  <a:gdLst>
                    <a:gd name="G0" fmla="+- 8674 0 0"/>
                    <a:gd name="G1" fmla="+- 21600 0 0"/>
                    <a:gd name="G2" fmla="+- 21600 0 0"/>
                    <a:gd name="T0" fmla="*/ 0 w 20121"/>
                    <a:gd name="T1" fmla="*/ 1818 h 21600"/>
                    <a:gd name="T2" fmla="*/ 20121 w 20121"/>
                    <a:gd name="T3" fmla="*/ 3283 h 21600"/>
                    <a:gd name="T4" fmla="*/ 8674 w 20121"/>
                    <a:gd name="T5" fmla="*/ 21600 h 21600"/>
                  </a:gdLst>
                  <a:ahLst/>
                  <a:cxnLst>
                    <a:cxn ang="0">
                      <a:pos x="T0" y="T1"/>
                    </a:cxn>
                    <a:cxn ang="0">
                      <a:pos x="T2" y="T3"/>
                    </a:cxn>
                    <a:cxn ang="0">
                      <a:pos x="T4" y="T5"/>
                    </a:cxn>
                  </a:cxnLst>
                  <a:rect l="0" t="0" r="r" b="b"/>
                  <a:pathLst>
                    <a:path w="20121" h="21600" fill="none" extrusionOk="0">
                      <a:moveTo>
                        <a:pt x="0" y="1818"/>
                      </a:moveTo>
                      <a:cubicBezTo>
                        <a:pt x="2734" y="619"/>
                        <a:pt x="5688" y="-1"/>
                        <a:pt x="8674" y="0"/>
                      </a:cubicBezTo>
                      <a:cubicBezTo>
                        <a:pt x="12721" y="0"/>
                        <a:pt x="16688" y="1137"/>
                        <a:pt x="20121" y="3282"/>
                      </a:cubicBezTo>
                    </a:path>
                    <a:path w="20121" h="21600" stroke="0" extrusionOk="0">
                      <a:moveTo>
                        <a:pt x="0" y="1818"/>
                      </a:moveTo>
                      <a:cubicBezTo>
                        <a:pt x="2734" y="619"/>
                        <a:pt x="5688" y="-1"/>
                        <a:pt x="8674" y="0"/>
                      </a:cubicBezTo>
                      <a:cubicBezTo>
                        <a:pt x="12721" y="0"/>
                        <a:pt x="16688" y="1137"/>
                        <a:pt x="20121" y="3282"/>
                      </a:cubicBezTo>
                      <a:lnTo>
                        <a:pt x="8674" y="21600"/>
                      </a:lnTo>
                      <a:close/>
                    </a:path>
                  </a:pathLst>
                </a:custGeom>
                <a:noFill/>
                <a:ln w="12700" cap="rnd">
                  <a:solidFill>
                    <a:srgbClr val="CC9900"/>
                  </a:solidFill>
                  <a:round/>
                  <a:headEnd type="none" w="sm" len="sm"/>
                  <a:tailEnd type="none" w="sm" len="sm"/>
                </a:ln>
                <a:effectLst/>
              </p:spPr>
              <p:txBody>
                <a:bodyPr/>
                <a:lstStyle/>
                <a:p>
                  <a:pPr>
                    <a:defRPr/>
                  </a:pPr>
                  <a:endParaRPr lang="en-US"/>
                </a:p>
              </p:txBody>
            </p:sp>
          </p:grpSp>
        </p:grpSp>
      </p:grpSp>
      <p:sp>
        <p:nvSpPr>
          <p:cNvPr id="1027" name="Rectangle 15"/>
          <p:cNvSpPr>
            <a:spLocks noGrp="1" noChangeArrowheads="1"/>
          </p:cNvSpPr>
          <p:nvPr>
            <p:ph type="title"/>
          </p:nvPr>
        </p:nvSpPr>
        <p:spPr bwMode="auto">
          <a:xfrm>
            <a:off x="11430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8" name="Rectangle 16"/>
          <p:cNvSpPr>
            <a:spLocks noGrp="1" noChangeArrowheads="1"/>
          </p:cNvSpPr>
          <p:nvPr>
            <p:ph type="body" idx="1"/>
          </p:nvPr>
        </p:nvSpPr>
        <p:spPr bwMode="auto">
          <a:xfrm>
            <a:off x="1143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61" name="Rectangle 17"/>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defRPr sz="1400" smtClean="0">
                <a:latin typeface="Times New Roman" pitchFamily="18" charset="0"/>
              </a:defRPr>
            </a:lvl1pPr>
          </a:lstStyle>
          <a:p>
            <a:pPr>
              <a:defRPr/>
            </a:pPr>
            <a:endParaRPr lang="en-US"/>
          </a:p>
        </p:txBody>
      </p:sp>
      <p:sp>
        <p:nvSpPr>
          <p:cNvPr id="6162" name="Rectangle 18"/>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smtClean="0">
                <a:latin typeface="Times New Roman" pitchFamily="18" charset="0"/>
              </a:defRPr>
            </a:lvl1pPr>
          </a:lstStyle>
          <a:p>
            <a:pPr>
              <a:defRPr/>
            </a:pPr>
            <a:endParaRPr lang="en-US"/>
          </a:p>
        </p:txBody>
      </p:sp>
      <p:sp>
        <p:nvSpPr>
          <p:cNvPr id="6163" name="Rectangle 19"/>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400" smtClean="0">
                <a:latin typeface="Times New Roman" pitchFamily="18" charset="0"/>
              </a:defRPr>
            </a:lvl1pPr>
          </a:lstStyle>
          <a:p>
            <a:pPr>
              <a:defRPr/>
            </a:pPr>
            <a:fld id="{082CD5EC-BB13-477C-8E6E-5453765F7E62}"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rebuchet MS" pitchFamily="34" charset="0"/>
        </a:defRPr>
      </a:lvl2pPr>
      <a:lvl3pPr algn="l" rtl="0" eaLnBrk="0" fontAlgn="base" hangingPunct="0">
        <a:spcBef>
          <a:spcPct val="0"/>
        </a:spcBef>
        <a:spcAft>
          <a:spcPct val="0"/>
        </a:spcAft>
        <a:defRPr sz="4400">
          <a:solidFill>
            <a:schemeClr val="tx2"/>
          </a:solidFill>
          <a:latin typeface="Trebuchet MS" pitchFamily="34" charset="0"/>
        </a:defRPr>
      </a:lvl3pPr>
      <a:lvl4pPr algn="l" rtl="0" eaLnBrk="0" fontAlgn="base" hangingPunct="0">
        <a:spcBef>
          <a:spcPct val="0"/>
        </a:spcBef>
        <a:spcAft>
          <a:spcPct val="0"/>
        </a:spcAft>
        <a:defRPr sz="4400">
          <a:solidFill>
            <a:schemeClr val="tx2"/>
          </a:solidFill>
          <a:latin typeface="Trebuchet MS" pitchFamily="34" charset="0"/>
        </a:defRPr>
      </a:lvl4pPr>
      <a:lvl5pPr algn="l" rtl="0" eaLnBrk="0" fontAlgn="base" hangingPunct="0">
        <a:spcBef>
          <a:spcPct val="0"/>
        </a:spcBef>
        <a:spcAft>
          <a:spcPct val="0"/>
        </a:spcAft>
        <a:defRPr sz="4400">
          <a:solidFill>
            <a:schemeClr val="tx2"/>
          </a:solidFill>
          <a:latin typeface="Trebuchet MS" pitchFamily="34" charset="0"/>
        </a:defRPr>
      </a:lvl5pPr>
      <a:lvl6pPr marL="457200" algn="l" rtl="0" fontAlgn="base">
        <a:spcBef>
          <a:spcPct val="0"/>
        </a:spcBef>
        <a:spcAft>
          <a:spcPct val="0"/>
        </a:spcAft>
        <a:defRPr sz="4400">
          <a:solidFill>
            <a:schemeClr val="tx2"/>
          </a:solidFill>
          <a:latin typeface="Trebuchet MS" pitchFamily="34" charset="0"/>
        </a:defRPr>
      </a:lvl6pPr>
      <a:lvl7pPr marL="914400" algn="l" rtl="0" fontAlgn="base">
        <a:spcBef>
          <a:spcPct val="0"/>
        </a:spcBef>
        <a:spcAft>
          <a:spcPct val="0"/>
        </a:spcAft>
        <a:defRPr sz="4400">
          <a:solidFill>
            <a:schemeClr val="tx2"/>
          </a:solidFill>
          <a:latin typeface="Trebuchet MS" pitchFamily="34" charset="0"/>
        </a:defRPr>
      </a:lvl7pPr>
      <a:lvl8pPr marL="1371600" algn="l" rtl="0" fontAlgn="base">
        <a:spcBef>
          <a:spcPct val="0"/>
        </a:spcBef>
        <a:spcAft>
          <a:spcPct val="0"/>
        </a:spcAft>
        <a:defRPr sz="4400">
          <a:solidFill>
            <a:schemeClr val="tx2"/>
          </a:solidFill>
          <a:latin typeface="Trebuchet MS" pitchFamily="34" charset="0"/>
        </a:defRPr>
      </a:lvl8pPr>
      <a:lvl9pPr marL="1828800" algn="l" rtl="0" fontAlgn="base">
        <a:spcBef>
          <a:spcPct val="0"/>
        </a:spcBef>
        <a:spcAft>
          <a:spcPct val="0"/>
        </a:spcAft>
        <a:defRPr sz="4400">
          <a:solidFill>
            <a:schemeClr val="tx2"/>
          </a:solidFill>
          <a:latin typeface="Trebuchet MS" pitchFamily="34" charset="0"/>
        </a:defRPr>
      </a:lvl9pPr>
    </p:titleStyle>
    <p:bodyStyle>
      <a:lvl1pPr marL="342900" indent="-342900" algn="l" rtl="0" eaLnBrk="0" fontAlgn="base" hangingPunct="0">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057400"/>
            <a:ext cx="7467600" cy="1362075"/>
          </a:xfrm>
        </p:spPr>
        <p:txBody>
          <a:bodyPr>
            <a:prstTxWarp prst="textPlain">
              <a:avLst/>
            </a:prstTxWarp>
            <a:noAutofit/>
          </a:bodyPr>
          <a:lstStyle/>
          <a:p>
            <a:r>
              <a:rPr lang="en-US" sz="8000" spc="600" dirty="0" smtClean="0">
                <a:effectLst>
                  <a:outerShdw blurRad="38100" dist="38100" dir="2700000" algn="tl">
                    <a:srgbClr val="000000">
                      <a:alpha val="43137"/>
                    </a:srgbClr>
                  </a:outerShdw>
                </a:effectLst>
                <a:latin typeface="Eras Bold ITC" panose="020B0907030504020204" pitchFamily="34" charset="0"/>
              </a:rPr>
              <a:t>The TRUTH</a:t>
            </a:r>
            <a:endParaRPr lang="en-US" sz="8000" spc="600" dirty="0">
              <a:effectLst>
                <a:outerShdw blurRad="38100" dist="38100" dir="2700000" algn="tl">
                  <a:srgbClr val="000000">
                    <a:alpha val="43137"/>
                  </a:srgbClr>
                </a:outerShdw>
              </a:effectLst>
              <a:latin typeface="Eras Bold ITC" panose="020B0907030504020204" pitchFamily="34" charset="0"/>
            </a:endParaRPr>
          </a:p>
        </p:txBody>
      </p:sp>
      <p:sp>
        <p:nvSpPr>
          <p:cNvPr id="5" name="Text Placeholder 4"/>
          <p:cNvSpPr>
            <a:spLocks noGrp="1"/>
          </p:cNvSpPr>
          <p:nvPr>
            <p:ph type="body" idx="1"/>
          </p:nvPr>
        </p:nvSpPr>
        <p:spPr>
          <a:xfrm>
            <a:off x="1371599" y="3452813"/>
            <a:ext cx="7123113" cy="1500187"/>
          </a:xfrm>
        </p:spPr>
        <p:txBody>
          <a:bodyPr>
            <a:normAutofit/>
          </a:bodyPr>
          <a:lstStyle/>
          <a:p>
            <a:r>
              <a:rPr lang="en-US" sz="3600" dirty="0"/>
              <a:t>Concerning </a:t>
            </a:r>
            <a:r>
              <a:rPr lang="en-US" sz="3600" dirty="0" smtClean="0"/>
              <a:t>“The Truth”</a:t>
            </a:r>
            <a:endParaRPr lang="en-US" sz="3600" dirty="0"/>
          </a:p>
          <a:p>
            <a:endParaRPr lang="en-US" sz="3600" dirty="0"/>
          </a:p>
        </p:txBody>
      </p:sp>
    </p:spTree>
    <p:extLst>
      <p:ext uri="{BB962C8B-B14F-4D97-AF65-F5344CB8AC3E}">
        <p14:creationId xmlns:p14="http://schemas.microsoft.com/office/powerpoint/2010/main" val="41291782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788338" y="3895635"/>
            <a:ext cx="748923" cy="1200329"/>
          </a:xfrm>
          <a:prstGeom prst="rect">
            <a:avLst/>
          </a:prstGeom>
          <a:noFill/>
        </p:spPr>
        <p:txBody>
          <a:bodyPr wrap="none" rtlCol="0">
            <a:spAutoFit/>
          </a:bodyPr>
          <a:lstStyle/>
          <a:p>
            <a:r>
              <a:rPr lang="en-US" sz="7200" dirty="0" smtClean="0">
                <a:latin typeface="Arial Black" panose="020B0A04020102020204" pitchFamily="34" charset="0"/>
              </a:rPr>
              <a:t>?</a:t>
            </a:r>
            <a:endParaRPr lang="en-US" sz="7200" dirty="0">
              <a:latin typeface="Arial Black" panose="020B0A04020102020204" pitchFamily="34" charset="0"/>
            </a:endParaRPr>
          </a:p>
        </p:txBody>
      </p:sp>
      <p:sp>
        <p:nvSpPr>
          <p:cNvPr id="4" name="Title 3"/>
          <p:cNvSpPr>
            <a:spLocks noGrp="1"/>
          </p:cNvSpPr>
          <p:nvPr>
            <p:ph type="title"/>
          </p:nvPr>
        </p:nvSpPr>
        <p:spPr/>
        <p:txBody>
          <a:bodyPr/>
          <a:lstStyle/>
          <a:p>
            <a:r>
              <a:rPr lang="en-US" dirty="0" smtClean="0"/>
              <a:t>The </a:t>
            </a:r>
            <a:r>
              <a:rPr lang="en-US" dirty="0" smtClean="0">
                <a:solidFill>
                  <a:schemeClr val="tx1"/>
                </a:solidFill>
                <a:effectLst>
                  <a:outerShdw blurRad="38100" dist="38100" dir="2700000" algn="tl">
                    <a:srgbClr val="000000">
                      <a:alpha val="43137"/>
                    </a:srgbClr>
                  </a:outerShdw>
                </a:effectLst>
                <a:latin typeface="Arial Black" panose="020B0A04020102020204" pitchFamily="34" charset="0"/>
              </a:rPr>
              <a:t>ROOT</a:t>
            </a:r>
            <a:r>
              <a:rPr lang="en-US" dirty="0" smtClean="0">
                <a:solidFill>
                  <a:schemeClr val="tx1"/>
                </a:solidFill>
                <a:effectLst>
                  <a:outerShdw blurRad="38100" dist="38100" dir="2700000" algn="tl">
                    <a:srgbClr val="000000">
                      <a:alpha val="43137"/>
                    </a:srgbClr>
                  </a:outerShdw>
                </a:effectLst>
              </a:rPr>
              <a:t> </a:t>
            </a:r>
            <a:r>
              <a:rPr lang="en-US" dirty="0" smtClean="0"/>
              <a:t>Problem:</a:t>
            </a:r>
            <a:endParaRPr lang="en-US" dirty="0"/>
          </a:p>
        </p:txBody>
      </p:sp>
      <p:sp>
        <p:nvSpPr>
          <p:cNvPr id="5" name="Content Placeholder 4"/>
          <p:cNvSpPr>
            <a:spLocks noGrp="1"/>
          </p:cNvSpPr>
          <p:nvPr>
            <p:ph sz="half" idx="1"/>
          </p:nvPr>
        </p:nvSpPr>
        <p:spPr>
          <a:xfrm>
            <a:off x="1143000" y="2667000"/>
            <a:ext cx="3048000" cy="1676400"/>
          </a:xfrm>
        </p:spPr>
        <p:style>
          <a:lnRef idx="3">
            <a:schemeClr val="lt1"/>
          </a:lnRef>
          <a:fillRef idx="1">
            <a:schemeClr val="dk1"/>
          </a:fillRef>
          <a:effectRef idx="1">
            <a:schemeClr val="dk1"/>
          </a:effectRef>
          <a:fontRef idx="minor">
            <a:schemeClr val="lt1"/>
          </a:fontRef>
        </p:style>
        <p:txBody>
          <a:bodyPr anchor="ctr"/>
          <a:lstStyle/>
          <a:p>
            <a:pPr marL="0" indent="0" algn="ctr">
              <a:buNone/>
            </a:pPr>
            <a:r>
              <a:rPr lang="en-US" sz="3200" dirty="0" smtClean="0"/>
              <a:t>“interpretation”</a:t>
            </a:r>
          </a:p>
        </p:txBody>
      </p:sp>
      <p:sp>
        <p:nvSpPr>
          <p:cNvPr id="7" name="Right Arrow 6"/>
          <p:cNvSpPr/>
          <p:nvPr/>
        </p:nvSpPr>
        <p:spPr>
          <a:xfrm>
            <a:off x="4267200" y="2667000"/>
            <a:ext cx="1371600" cy="3505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0000"/>
                </a:solidFill>
                <a:latin typeface="Arial Black" panose="020B0A04020102020204" pitchFamily="34" charset="0"/>
              </a:rPr>
              <a:t>BUT</a:t>
            </a:r>
            <a:endParaRPr lang="en-US" dirty="0">
              <a:solidFill>
                <a:srgbClr val="000000"/>
              </a:solidFill>
              <a:latin typeface="Arial Black" panose="020B0A04020102020204" pitchFamily="34" charset="0"/>
            </a:endParaRPr>
          </a:p>
        </p:txBody>
      </p:sp>
      <p:sp>
        <p:nvSpPr>
          <p:cNvPr id="2" name="Rectangle 1"/>
          <p:cNvSpPr/>
          <p:nvPr/>
        </p:nvSpPr>
        <p:spPr>
          <a:xfrm>
            <a:off x="1178386" y="2057400"/>
            <a:ext cx="1300356" cy="584775"/>
          </a:xfrm>
          <a:prstGeom prst="rect">
            <a:avLst/>
          </a:prstGeom>
        </p:spPr>
        <p:txBody>
          <a:bodyPr wrap="none">
            <a:spAutoFit/>
          </a:bodyPr>
          <a:lstStyle/>
          <a:p>
            <a:r>
              <a:rPr lang="en-US" sz="3200" dirty="0">
                <a:solidFill>
                  <a:srgbClr val="FFFFFF"/>
                </a:solidFill>
              </a:rPr>
              <a:t>Is not </a:t>
            </a:r>
          </a:p>
        </p:txBody>
      </p:sp>
      <p:sp>
        <p:nvSpPr>
          <p:cNvPr id="9" name="Content Placeholder 4"/>
          <p:cNvSpPr txBox="1">
            <a:spLocks/>
          </p:cNvSpPr>
          <p:nvPr/>
        </p:nvSpPr>
        <p:spPr bwMode="auto">
          <a:xfrm>
            <a:off x="1143000" y="4495800"/>
            <a:ext cx="3048000" cy="1676400"/>
          </a:xfrm>
          <a:prstGeom prst="rect">
            <a:avLst/>
          </a:prstGeom>
          <a:extLst/>
        </p:spPr>
        <p:style>
          <a:lnRef idx="3">
            <a:schemeClr val="lt1"/>
          </a:lnRef>
          <a:fillRef idx="1">
            <a:schemeClr val="dk1"/>
          </a:fillRef>
          <a:effectRef idx="1">
            <a:schemeClr val="dk1"/>
          </a:effectRef>
          <a:fontRef idx="minor">
            <a:schemeClr val="lt1"/>
          </a:fontRef>
        </p:style>
        <p:txBody>
          <a:bodyPr vert="horz" wrap="square" lIns="92075" tIns="46038" rIns="92075" bIns="46038" numCol="1" anchor="ctr" anchorCtr="0" compatLnSpc="1">
            <a:prstTxWarp prst="textNoShape">
              <a:avLst/>
            </a:prstTxWarp>
          </a:bodyPr>
          <a:lstStyle>
            <a:lvl1pPr marL="342900" indent="-342900" algn="l" rtl="0" eaLnBrk="0" fontAlgn="base" hangingPunct="0">
              <a:spcBef>
                <a:spcPct val="20000"/>
              </a:spcBef>
              <a:spcAft>
                <a:spcPct val="0"/>
              </a:spcAft>
              <a:buClr>
                <a:schemeClr val="accent1"/>
              </a:buClr>
              <a:buChar char="•"/>
              <a:defRPr sz="2800">
                <a:solidFill>
                  <a:schemeClr val="lt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lt1"/>
                </a:solidFill>
                <a:latin typeface="+mn-lt"/>
                <a:ea typeface="+mn-ea"/>
                <a:cs typeface="+mn-cs"/>
              </a:defRPr>
            </a:lvl2pPr>
            <a:lvl3pPr marL="1143000" indent="-228600" algn="l" rtl="0" eaLnBrk="0" fontAlgn="base" hangingPunct="0">
              <a:spcBef>
                <a:spcPct val="20000"/>
              </a:spcBef>
              <a:spcAft>
                <a:spcPct val="0"/>
              </a:spcAft>
              <a:buClr>
                <a:schemeClr val="accent1"/>
              </a:buClr>
              <a:buChar char="•"/>
              <a:defRPr sz="2000">
                <a:solidFill>
                  <a:schemeClr val="lt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1800">
                <a:solidFill>
                  <a:schemeClr val="lt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1800">
                <a:solidFill>
                  <a:schemeClr val="lt1"/>
                </a:solidFill>
                <a:latin typeface="+mn-lt"/>
                <a:ea typeface="+mn-ea"/>
                <a:cs typeface="+mn-cs"/>
              </a:defRPr>
            </a:lvl5pPr>
            <a:lvl6pPr marL="2514600" indent="-228600" algn="l" rtl="0" fontAlgn="base">
              <a:spcBef>
                <a:spcPct val="20000"/>
              </a:spcBef>
              <a:spcAft>
                <a:spcPct val="0"/>
              </a:spcAft>
              <a:buClr>
                <a:schemeClr val="tx2"/>
              </a:buClr>
              <a:buChar char="•"/>
              <a:defRPr sz="1800">
                <a:solidFill>
                  <a:schemeClr val="lt1"/>
                </a:solidFill>
                <a:latin typeface="+mn-lt"/>
                <a:ea typeface="+mn-ea"/>
                <a:cs typeface="+mn-cs"/>
              </a:defRPr>
            </a:lvl6pPr>
            <a:lvl7pPr marL="2971800" indent="-228600" algn="l" rtl="0" fontAlgn="base">
              <a:spcBef>
                <a:spcPct val="20000"/>
              </a:spcBef>
              <a:spcAft>
                <a:spcPct val="0"/>
              </a:spcAft>
              <a:buClr>
                <a:schemeClr val="tx2"/>
              </a:buClr>
              <a:buChar char="•"/>
              <a:defRPr sz="1800">
                <a:solidFill>
                  <a:schemeClr val="lt1"/>
                </a:solidFill>
                <a:latin typeface="+mn-lt"/>
                <a:ea typeface="+mn-ea"/>
                <a:cs typeface="+mn-cs"/>
              </a:defRPr>
            </a:lvl7pPr>
            <a:lvl8pPr marL="3429000" indent="-228600" algn="l" rtl="0" fontAlgn="base">
              <a:spcBef>
                <a:spcPct val="20000"/>
              </a:spcBef>
              <a:spcAft>
                <a:spcPct val="0"/>
              </a:spcAft>
              <a:buClr>
                <a:schemeClr val="tx2"/>
              </a:buClr>
              <a:buChar char="•"/>
              <a:defRPr sz="1800">
                <a:solidFill>
                  <a:schemeClr val="lt1"/>
                </a:solidFill>
                <a:latin typeface="+mn-lt"/>
                <a:ea typeface="+mn-ea"/>
                <a:cs typeface="+mn-cs"/>
              </a:defRPr>
            </a:lvl8pPr>
            <a:lvl9pPr marL="3886200" indent="-228600" algn="l" rtl="0" fontAlgn="base">
              <a:spcBef>
                <a:spcPct val="20000"/>
              </a:spcBef>
              <a:spcAft>
                <a:spcPct val="0"/>
              </a:spcAft>
              <a:buClr>
                <a:schemeClr val="tx2"/>
              </a:buClr>
              <a:buChar char="•"/>
              <a:defRPr sz="1800">
                <a:solidFill>
                  <a:schemeClr val="lt1"/>
                </a:solidFill>
                <a:latin typeface="+mn-lt"/>
                <a:ea typeface="+mn-ea"/>
                <a:cs typeface="+mn-cs"/>
              </a:defRPr>
            </a:lvl9pPr>
          </a:lstStyle>
          <a:p>
            <a:pPr marL="0" indent="0" algn="ctr">
              <a:buClr>
                <a:srgbClr val="FFCC00"/>
              </a:buClr>
              <a:buFontTx/>
              <a:buNone/>
            </a:pPr>
            <a:r>
              <a:rPr lang="en-US" sz="3200" kern="0" dirty="0" smtClean="0">
                <a:solidFill>
                  <a:srgbClr val="FFFFFF"/>
                </a:solidFill>
              </a:rPr>
              <a:t>“I cannot know”</a:t>
            </a:r>
          </a:p>
        </p:txBody>
      </p:sp>
      <p:sp>
        <p:nvSpPr>
          <p:cNvPr id="10" name="Content Placeholder 4"/>
          <p:cNvSpPr txBox="1">
            <a:spLocks/>
          </p:cNvSpPr>
          <p:nvPr/>
        </p:nvSpPr>
        <p:spPr bwMode="auto">
          <a:xfrm>
            <a:off x="5638800" y="2667000"/>
            <a:ext cx="3048000" cy="3505200"/>
          </a:xfrm>
          <a:prstGeom prst="rect">
            <a:avLst/>
          </a:prstGeom>
          <a:extLst/>
        </p:spPr>
        <p:style>
          <a:lnRef idx="3">
            <a:schemeClr val="lt1"/>
          </a:lnRef>
          <a:fillRef idx="1">
            <a:schemeClr val="dk1"/>
          </a:fillRef>
          <a:effectRef idx="1">
            <a:schemeClr val="dk1"/>
          </a:effectRef>
          <a:fontRef idx="minor">
            <a:schemeClr val="lt1"/>
          </a:fontRef>
        </p:style>
        <p:txBody>
          <a:bodyPr vert="horz" wrap="square" lIns="92075" tIns="46038" rIns="92075" bIns="46038" numCol="1" anchor="ctr" anchorCtr="0" compatLnSpc="1">
            <a:prstTxWarp prst="textNoShape">
              <a:avLst/>
            </a:prstTxWarp>
          </a:bodyPr>
          <a:lstStyle>
            <a:lvl1pPr marL="342900" indent="-342900" algn="l" rtl="0" eaLnBrk="0" fontAlgn="base" hangingPunct="0">
              <a:spcBef>
                <a:spcPct val="20000"/>
              </a:spcBef>
              <a:spcAft>
                <a:spcPct val="0"/>
              </a:spcAft>
              <a:buClr>
                <a:schemeClr val="accent1"/>
              </a:buClr>
              <a:buChar char="•"/>
              <a:defRPr sz="2800">
                <a:solidFill>
                  <a:schemeClr val="lt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lt1"/>
                </a:solidFill>
                <a:latin typeface="+mn-lt"/>
                <a:ea typeface="+mn-ea"/>
                <a:cs typeface="+mn-cs"/>
              </a:defRPr>
            </a:lvl2pPr>
            <a:lvl3pPr marL="1143000" indent="-228600" algn="l" rtl="0" eaLnBrk="0" fontAlgn="base" hangingPunct="0">
              <a:spcBef>
                <a:spcPct val="20000"/>
              </a:spcBef>
              <a:spcAft>
                <a:spcPct val="0"/>
              </a:spcAft>
              <a:buClr>
                <a:schemeClr val="accent1"/>
              </a:buClr>
              <a:buChar char="•"/>
              <a:defRPr sz="2000">
                <a:solidFill>
                  <a:schemeClr val="lt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1800">
                <a:solidFill>
                  <a:schemeClr val="lt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1800">
                <a:solidFill>
                  <a:schemeClr val="lt1"/>
                </a:solidFill>
                <a:latin typeface="+mn-lt"/>
                <a:ea typeface="+mn-ea"/>
                <a:cs typeface="+mn-cs"/>
              </a:defRPr>
            </a:lvl5pPr>
            <a:lvl6pPr marL="2514600" indent="-228600" algn="l" rtl="0" fontAlgn="base">
              <a:spcBef>
                <a:spcPct val="20000"/>
              </a:spcBef>
              <a:spcAft>
                <a:spcPct val="0"/>
              </a:spcAft>
              <a:buClr>
                <a:schemeClr val="tx2"/>
              </a:buClr>
              <a:buChar char="•"/>
              <a:defRPr sz="1800">
                <a:solidFill>
                  <a:schemeClr val="lt1"/>
                </a:solidFill>
                <a:latin typeface="+mn-lt"/>
                <a:ea typeface="+mn-ea"/>
                <a:cs typeface="+mn-cs"/>
              </a:defRPr>
            </a:lvl6pPr>
            <a:lvl7pPr marL="2971800" indent="-228600" algn="l" rtl="0" fontAlgn="base">
              <a:spcBef>
                <a:spcPct val="20000"/>
              </a:spcBef>
              <a:spcAft>
                <a:spcPct val="0"/>
              </a:spcAft>
              <a:buClr>
                <a:schemeClr val="tx2"/>
              </a:buClr>
              <a:buChar char="•"/>
              <a:defRPr sz="1800">
                <a:solidFill>
                  <a:schemeClr val="lt1"/>
                </a:solidFill>
                <a:latin typeface="+mn-lt"/>
                <a:ea typeface="+mn-ea"/>
                <a:cs typeface="+mn-cs"/>
              </a:defRPr>
            </a:lvl7pPr>
            <a:lvl8pPr marL="3429000" indent="-228600" algn="l" rtl="0" fontAlgn="base">
              <a:spcBef>
                <a:spcPct val="20000"/>
              </a:spcBef>
              <a:spcAft>
                <a:spcPct val="0"/>
              </a:spcAft>
              <a:buClr>
                <a:schemeClr val="tx2"/>
              </a:buClr>
              <a:buChar char="•"/>
              <a:defRPr sz="1800">
                <a:solidFill>
                  <a:schemeClr val="lt1"/>
                </a:solidFill>
                <a:latin typeface="+mn-lt"/>
                <a:ea typeface="+mn-ea"/>
                <a:cs typeface="+mn-cs"/>
              </a:defRPr>
            </a:lvl8pPr>
            <a:lvl9pPr marL="3886200" indent="-228600" algn="l" rtl="0" fontAlgn="base">
              <a:spcBef>
                <a:spcPct val="20000"/>
              </a:spcBef>
              <a:spcAft>
                <a:spcPct val="0"/>
              </a:spcAft>
              <a:buClr>
                <a:schemeClr val="tx2"/>
              </a:buClr>
              <a:buChar char="•"/>
              <a:defRPr sz="1800">
                <a:solidFill>
                  <a:schemeClr val="lt1"/>
                </a:solidFill>
                <a:latin typeface="+mn-lt"/>
                <a:ea typeface="+mn-ea"/>
                <a:cs typeface="+mn-cs"/>
              </a:defRPr>
            </a:lvl9pPr>
          </a:lstStyle>
          <a:p>
            <a:pPr marL="0" indent="0" algn="ctr">
              <a:buClr>
                <a:srgbClr val="FFCC00"/>
              </a:buClr>
              <a:buFontTx/>
              <a:buNone/>
            </a:pPr>
            <a:r>
              <a:rPr lang="en-US" sz="6000" kern="0" dirty="0" smtClean="0">
                <a:solidFill>
                  <a:srgbClr val="FFFFFF"/>
                </a:solidFill>
              </a:rPr>
              <a:t>“pride”</a:t>
            </a:r>
            <a:r>
              <a:rPr lang="en-US" sz="3200" kern="0" dirty="0" smtClean="0">
                <a:solidFill>
                  <a:srgbClr val="FFFFFF"/>
                </a:solidFill>
              </a:rPr>
              <a:t/>
            </a:r>
            <a:br>
              <a:rPr lang="en-US" sz="3200" kern="0" dirty="0" smtClean="0">
                <a:solidFill>
                  <a:srgbClr val="FFFFFF"/>
                </a:solidFill>
              </a:rPr>
            </a:br>
            <a:r>
              <a:rPr lang="en-US" sz="2400" kern="0" dirty="0" smtClean="0">
                <a:solidFill>
                  <a:srgbClr val="FFFFFF"/>
                </a:solidFill>
              </a:rPr>
              <a:t>(2 Cor. 10:1-5)</a:t>
            </a:r>
            <a:endParaRPr lang="en-US" sz="3200" kern="0" dirty="0" smtClean="0">
              <a:solidFill>
                <a:srgbClr val="FFFFFF"/>
              </a:solidFill>
            </a:endParaRPr>
          </a:p>
        </p:txBody>
      </p:sp>
    </p:spTree>
    <p:extLst>
      <p:ext uri="{BB962C8B-B14F-4D97-AF65-F5344CB8AC3E}">
        <p14:creationId xmlns:p14="http://schemas.microsoft.com/office/powerpoint/2010/main" val="3682660333"/>
      </p:ext>
    </p:extLst>
  </p:cSld>
  <p:clrMapOvr>
    <a:masterClrMapping/>
  </p:clrMapOvr>
  <mc:AlternateContent xmlns:mc="http://schemas.openxmlformats.org/markup-compatibility/2006" xmlns:p14="http://schemas.microsoft.com/office/powerpoint/2010/main">
    <mc:Choice Requires="p14">
      <p:transition spd="slow" p14:dur="150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1066800" y="1981200"/>
            <a:ext cx="8001000" cy="4114800"/>
          </a:xfrm>
        </p:spPr>
        <p:txBody>
          <a:bodyPr/>
          <a:lstStyle/>
          <a:p>
            <a:pPr marL="0" indent="0" eaLnBrk="1" hangingPunct="1">
              <a:lnSpc>
                <a:spcPct val="90000"/>
              </a:lnSpc>
              <a:buNone/>
            </a:pPr>
            <a:r>
              <a:rPr lang="en-US" altLang="en-US" sz="3400" b="1" dirty="0" smtClean="0"/>
              <a:t>verifiable (examination, investigation)</a:t>
            </a:r>
          </a:p>
          <a:p>
            <a:pPr eaLnBrk="1" hangingPunct="1">
              <a:lnSpc>
                <a:spcPct val="90000"/>
              </a:lnSpc>
            </a:pPr>
            <a:r>
              <a:rPr lang="en-US" altLang="en-US" dirty="0" smtClean="0"/>
              <a:t>“Then the woman said to Elijah, ‘Now by this I know that you are a man of God, and that the word of the LORD in your mouth is the truth’” (1 Kin. 17:24)</a:t>
            </a:r>
          </a:p>
          <a:p>
            <a:pPr eaLnBrk="1" hangingPunct="1">
              <a:lnSpc>
                <a:spcPct val="90000"/>
              </a:lnSpc>
            </a:pPr>
            <a:r>
              <a:rPr lang="en-US" altLang="en-US" dirty="0" smtClean="0"/>
              <a:t>“This man came to Jesus by night and said to Him, ‘Rabbi, we know that You are a teacher come from God; for no one can do these signs that You do unless God is with him’” (Jn. 3:2)</a:t>
            </a:r>
          </a:p>
        </p:txBody>
      </p:sp>
      <p:sp>
        <p:nvSpPr>
          <p:cNvPr id="8195" name="WordArt 3"/>
          <p:cNvSpPr>
            <a:spLocks noChangeArrowheads="1" noChangeShapeType="1" noTextEdit="1"/>
          </p:cNvSpPr>
          <p:nvPr/>
        </p:nvSpPr>
        <p:spPr bwMode="auto">
          <a:xfrm>
            <a:off x="1143000" y="304800"/>
            <a:ext cx="7696200" cy="1600200"/>
          </a:xfrm>
          <a:prstGeom prst="rect">
            <a:avLst/>
          </a:prstGeom>
        </p:spPr>
        <p:txBody>
          <a:bodyPr wrap="none" fromWordArt="1">
            <a:prstTxWarp prst="textPlain">
              <a:avLst>
                <a:gd name="adj" fmla="val 50000"/>
              </a:avLst>
            </a:prstTxWarp>
          </a:bodyPr>
          <a:lstStyle/>
          <a:p>
            <a:pPr algn="ctr"/>
            <a:r>
              <a:rPr lang="en-US" sz="3600" kern="10" spc="720">
                <a:ln w="9525">
                  <a:solidFill>
                    <a:schemeClr val="tx1"/>
                  </a:solidFill>
                  <a:round/>
                  <a:headEnd type="none" w="sm" len="sm"/>
                  <a:tailEnd type="none" w="sm" len="sm"/>
                </a:ln>
                <a:gradFill rotWithShape="1">
                  <a:gsLst>
                    <a:gs pos="0">
                      <a:schemeClr val="bg2"/>
                    </a:gs>
                    <a:gs pos="100000">
                      <a:srgbClr val="FFFFFF">
                        <a:alpha val="7001"/>
                      </a:srgbClr>
                    </a:gs>
                  </a:gsLst>
                  <a:lin ang="5400000" scaled="1"/>
                </a:gradFill>
                <a:latin typeface="Arial Black"/>
              </a:rPr>
              <a:t>TRUTH</a:t>
            </a:r>
          </a:p>
        </p:txBody>
      </p:sp>
      <p:sp>
        <p:nvSpPr>
          <p:cNvPr id="21508" name="WordArt 4"/>
          <p:cNvSpPr>
            <a:spLocks noChangeArrowheads="1" noChangeShapeType="1" noTextEdit="1"/>
          </p:cNvSpPr>
          <p:nvPr/>
        </p:nvSpPr>
        <p:spPr bwMode="auto">
          <a:xfrm>
            <a:off x="3686175" y="800100"/>
            <a:ext cx="233362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verifiable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p:cTn id="7" dur="500" fill="hold"/>
                                        <p:tgtEl>
                                          <p:spTgt spid="21508"/>
                                        </p:tgtEl>
                                        <p:attrNameLst>
                                          <p:attrName>ppt_w</p:attrName>
                                        </p:attrNameLst>
                                      </p:cBhvr>
                                      <p:tavLst>
                                        <p:tav tm="0">
                                          <p:val>
                                            <p:fltVal val="0"/>
                                          </p:val>
                                        </p:tav>
                                        <p:tav tm="100000">
                                          <p:val>
                                            <p:strVal val="#ppt_w"/>
                                          </p:val>
                                        </p:tav>
                                      </p:tavLst>
                                    </p:anim>
                                    <p:anim calcmode="lin" valueType="num">
                                      <p:cBhvr>
                                        <p:cTn id="8" dur="500" fill="hold"/>
                                        <p:tgtEl>
                                          <p:spTgt spid="21508"/>
                                        </p:tgtEl>
                                        <p:attrNameLst>
                                          <p:attrName>ppt_h</p:attrName>
                                        </p:attrNameLst>
                                      </p:cBhvr>
                                      <p:tavLst>
                                        <p:tav tm="0">
                                          <p:val>
                                            <p:fltVal val="0"/>
                                          </p:val>
                                        </p:tav>
                                        <p:tav tm="100000">
                                          <p:val>
                                            <p:strVal val="#ppt_h"/>
                                          </p:val>
                                        </p:tav>
                                      </p:tavLst>
                                    </p:anim>
                                  </p:childTnLst>
                                </p:cTn>
                              </p:par>
                            </p:childTnLst>
                          </p:cTn>
                        </p:par>
                        <p:par>
                          <p:cTn id="9" fill="hold" nodeType="withGroup">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21506">
                                            <p:txEl>
                                              <p:pRg st="0" end="0"/>
                                            </p:txEl>
                                          </p:spTgt>
                                        </p:tgtEl>
                                        <p:attrNameLst>
                                          <p:attrName>style.visibility</p:attrName>
                                        </p:attrNameLst>
                                      </p:cBhvr>
                                      <p:to>
                                        <p:strVal val="visible"/>
                                      </p:to>
                                    </p:set>
                                    <p:animEffect transition="in" filter="wipe(left)">
                                      <p:cBhvr>
                                        <p:cTn id="12" dur="500"/>
                                        <p:tgtEl>
                                          <p:spTgt spid="2150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6">
                                            <p:txEl>
                                              <p:pRg st="1" end="1"/>
                                            </p:txEl>
                                          </p:spTgt>
                                        </p:tgtEl>
                                        <p:attrNameLst>
                                          <p:attrName>style.visibility</p:attrName>
                                        </p:attrNameLst>
                                      </p:cBhvr>
                                      <p:to>
                                        <p:strVal val="visible"/>
                                      </p:to>
                                    </p:set>
                                    <p:animEffect transition="in" filter="wipe(left)">
                                      <p:cBhvr>
                                        <p:cTn id="17" dur="500"/>
                                        <p:tgtEl>
                                          <p:spTgt spid="21506">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6">
                                            <p:txEl>
                                              <p:pRg st="2" end="2"/>
                                            </p:txEl>
                                          </p:spTgt>
                                        </p:tgtEl>
                                        <p:attrNameLst>
                                          <p:attrName>style.visibility</p:attrName>
                                        </p:attrNameLst>
                                      </p:cBhvr>
                                      <p:to>
                                        <p:strVal val="visible"/>
                                      </p:to>
                                    </p:set>
                                    <p:animEffect transition="in" filter="wipe(left)">
                                      <p:cBhvr>
                                        <p:cTn id="22" dur="500"/>
                                        <p:tgtEl>
                                          <p:spTgt spid="2150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uiExpand="1" build="p"/>
      <p:bldP spid="2150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z="4000" b="1" dirty="0"/>
              <a:t>APPLICATION</a:t>
            </a:r>
            <a:r>
              <a:rPr lang="en-US" altLang="en-US" sz="4000" dirty="0"/>
              <a:t>: Paul preaching the resurrection of the dead</a:t>
            </a:r>
            <a:endParaRPr lang="en-US" altLang="en-US" sz="4000" dirty="0" smtClean="0"/>
          </a:p>
        </p:txBody>
      </p:sp>
      <p:sp>
        <p:nvSpPr>
          <p:cNvPr id="25603" name="Rectangle 3"/>
          <p:cNvSpPr>
            <a:spLocks noGrp="1" noChangeArrowheads="1"/>
          </p:cNvSpPr>
          <p:nvPr>
            <p:ph type="body" idx="1"/>
          </p:nvPr>
        </p:nvSpPr>
        <p:spPr/>
        <p:txBody>
          <a:bodyPr/>
          <a:lstStyle/>
          <a:p>
            <a:pPr marL="0" indent="0" eaLnBrk="1" hangingPunct="1">
              <a:buNone/>
            </a:pPr>
            <a:r>
              <a:rPr lang="en-US" altLang="en-US" sz="3600" b="1" dirty="0"/>
              <a:t>t</a:t>
            </a:r>
            <a:r>
              <a:rPr lang="en-US" altLang="en-US" sz="3600" b="1" dirty="0" smtClean="0"/>
              <a:t>o skeptics</a:t>
            </a:r>
            <a:endParaRPr lang="en-US" altLang="en-US" b="1" dirty="0" smtClean="0"/>
          </a:p>
          <a:p>
            <a:pPr lvl="1" eaLnBrk="1" hangingPunct="1"/>
            <a:r>
              <a:rPr lang="en-US" altLang="en-US" dirty="0" smtClean="0"/>
              <a:t>“Why should it be thought incredible by you that God raises the dead?” (Acts 26:8)</a:t>
            </a:r>
          </a:p>
          <a:p>
            <a:pPr marL="0" indent="0" eaLnBrk="1" hangingPunct="1">
              <a:buNone/>
            </a:pPr>
            <a:r>
              <a:rPr lang="en-US" altLang="en-US" sz="3600" b="1" dirty="0"/>
              <a:t>s</a:t>
            </a:r>
            <a:r>
              <a:rPr lang="en-US" altLang="en-US" sz="3600" b="1" dirty="0" smtClean="0"/>
              <a:t>keptical response</a:t>
            </a:r>
          </a:p>
          <a:p>
            <a:pPr lvl="1" eaLnBrk="1" hangingPunct="1"/>
            <a:r>
              <a:rPr lang="en-US" altLang="en-US" dirty="0" smtClean="0"/>
              <a:t>“Now as he thus made his defense, Festus said with a loud voice, ‘Paul, you are beside yourself! Much learning is driving you mad!’” (Acts 26:24)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1000"/>
                                        <p:tgtEl>
                                          <p:spTgt spid="25603">
                                            <p:txEl>
                                              <p:pRg st="0" end="0"/>
                                            </p:txEl>
                                          </p:spTgt>
                                        </p:tgtEl>
                                      </p:cBhvr>
                                    </p:animEffect>
                                    <p:anim calcmode="lin" valueType="num">
                                      <p:cBhvr>
                                        <p:cTn id="8" dur="10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560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fade">
                                      <p:cBhvr>
                                        <p:cTn id="12" dur="1000"/>
                                        <p:tgtEl>
                                          <p:spTgt spid="25603">
                                            <p:txEl>
                                              <p:pRg st="1" end="1"/>
                                            </p:txEl>
                                          </p:spTgt>
                                        </p:tgtEl>
                                      </p:cBhvr>
                                    </p:animEffect>
                                    <p:anim calcmode="lin" valueType="num">
                                      <p:cBhvr>
                                        <p:cTn id="13" dur="10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560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Effect transition="in" filter="fade">
                                      <p:cBhvr>
                                        <p:cTn id="19" dur="1000"/>
                                        <p:tgtEl>
                                          <p:spTgt spid="25603">
                                            <p:txEl>
                                              <p:pRg st="2" end="2"/>
                                            </p:txEl>
                                          </p:spTgt>
                                        </p:tgtEl>
                                      </p:cBhvr>
                                    </p:animEffect>
                                    <p:anim calcmode="lin" valueType="num">
                                      <p:cBhvr>
                                        <p:cTn id="20" dur="10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5603">
                                            <p:txEl>
                                              <p:pRg st="2" end="2"/>
                                            </p:txEl>
                                          </p:spTgt>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25603">
                                            <p:txEl>
                                              <p:pRg st="3" end="3"/>
                                            </p:txEl>
                                          </p:spTgt>
                                        </p:tgtEl>
                                        <p:attrNameLst>
                                          <p:attrName>style.visibility</p:attrName>
                                        </p:attrNameLst>
                                      </p:cBhvr>
                                      <p:to>
                                        <p:strVal val="visible"/>
                                      </p:to>
                                    </p:set>
                                    <p:animEffect transition="in" filter="fade">
                                      <p:cBhvr>
                                        <p:cTn id="24" dur="1000"/>
                                        <p:tgtEl>
                                          <p:spTgt spid="25603">
                                            <p:txEl>
                                              <p:pRg st="3" end="3"/>
                                            </p:txEl>
                                          </p:spTgt>
                                        </p:tgtEl>
                                      </p:cBhvr>
                                    </p:animEffect>
                                    <p:anim calcmode="lin" valueType="num">
                                      <p:cBhvr>
                                        <p:cTn id="25" dur="1000" fill="hold"/>
                                        <p:tgtEl>
                                          <p:spTgt spid="2560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560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z="4000" b="1" dirty="0" smtClean="0"/>
              <a:t>APPLICATION</a:t>
            </a:r>
            <a:r>
              <a:rPr lang="en-US" altLang="en-US" sz="4000" dirty="0" smtClean="0"/>
              <a:t>: Paul preaching the resurrection of the </a:t>
            </a:r>
            <a:r>
              <a:rPr lang="en-US" altLang="en-US" sz="4000" dirty="0"/>
              <a:t>d</a:t>
            </a:r>
            <a:r>
              <a:rPr lang="en-US" altLang="en-US" sz="4000" dirty="0" smtClean="0"/>
              <a:t>ead</a:t>
            </a:r>
          </a:p>
        </p:txBody>
      </p:sp>
      <p:sp>
        <p:nvSpPr>
          <p:cNvPr id="26627" name="Rectangle 3"/>
          <p:cNvSpPr>
            <a:spLocks noGrp="1" noChangeArrowheads="1"/>
          </p:cNvSpPr>
          <p:nvPr>
            <p:ph type="body" idx="1"/>
          </p:nvPr>
        </p:nvSpPr>
        <p:spPr>
          <a:xfrm>
            <a:off x="1143000" y="1981200"/>
            <a:ext cx="7772400" cy="4876800"/>
          </a:xfrm>
        </p:spPr>
        <p:txBody>
          <a:bodyPr/>
          <a:lstStyle/>
          <a:p>
            <a:pPr marL="0" indent="0" eaLnBrk="1" hangingPunct="1">
              <a:buNone/>
            </a:pPr>
            <a:r>
              <a:rPr lang="en-US" altLang="en-US" sz="3600" b="1" dirty="0" smtClean="0"/>
              <a:t>BUT the TRUTH was verifiable!</a:t>
            </a:r>
          </a:p>
          <a:p>
            <a:pPr lvl="1" eaLnBrk="1" hangingPunct="1"/>
            <a:r>
              <a:rPr lang="en-US" altLang="en-US" sz="3200" dirty="0" smtClean="0"/>
              <a:t>Paul as witness!</a:t>
            </a:r>
          </a:p>
          <a:p>
            <a:pPr lvl="2" eaLnBrk="1" hangingPunct="1"/>
            <a:r>
              <a:rPr lang="en-US" altLang="en-US" dirty="0" smtClean="0"/>
              <a:t>not easily dismissed</a:t>
            </a:r>
          </a:p>
          <a:p>
            <a:pPr lvl="1" eaLnBrk="1" hangingPunct="1"/>
            <a:r>
              <a:rPr lang="en-US" altLang="en-US" sz="3200" dirty="0" smtClean="0"/>
              <a:t>appealed to Agrippa’s vast treasury of knowledge to listen patiently (v.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fade">
                                      <p:cBhvr>
                                        <p:cTn id="7" dur="1000"/>
                                        <p:tgtEl>
                                          <p:spTgt spid="26627">
                                            <p:txEl>
                                              <p:pRg st="0" end="0"/>
                                            </p:txEl>
                                          </p:spTgt>
                                        </p:tgtEl>
                                      </p:cBhvr>
                                    </p:animEffect>
                                    <p:anim calcmode="lin" valueType="num">
                                      <p:cBhvr>
                                        <p:cTn id="8" dur="10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662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26627">
                                            <p:txEl>
                                              <p:pRg st="1" end="1"/>
                                            </p:txEl>
                                          </p:spTgt>
                                        </p:tgtEl>
                                        <p:attrNameLst>
                                          <p:attrName>style.visibility</p:attrName>
                                        </p:attrNameLst>
                                      </p:cBhvr>
                                      <p:to>
                                        <p:strVal val="visible"/>
                                      </p:to>
                                    </p:set>
                                    <p:animEffect transition="in" filter="wipe(left)">
                                      <p:cBhvr>
                                        <p:cTn id="14" dur="500"/>
                                        <p:tgtEl>
                                          <p:spTgt spid="26627">
                                            <p:txEl>
                                              <p:pRg st="1" end="1"/>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wipe(left)">
                                      <p:cBhvr>
                                        <p:cTn id="17" dur="500"/>
                                        <p:tgtEl>
                                          <p:spTgt spid="266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wipe(left)">
                                      <p:cBhvr>
                                        <p:cTn id="22"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4000" b="1" dirty="0"/>
              <a:t>APPLICATION</a:t>
            </a:r>
            <a:r>
              <a:rPr lang="en-US" altLang="en-US" sz="4000" dirty="0"/>
              <a:t>: Paul preaching the resurrection of the dead</a:t>
            </a:r>
            <a:endParaRPr lang="en-US" altLang="en-US" sz="4000" dirty="0" smtClean="0"/>
          </a:p>
        </p:txBody>
      </p:sp>
      <p:sp>
        <p:nvSpPr>
          <p:cNvPr id="27651" name="Rectangle 3"/>
          <p:cNvSpPr>
            <a:spLocks noGrp="1" noChangeArrowheads="1"/>
          </p:cNvSpPr>
          <p:nvPr>
            <p:ph type="body" idx="1"/>
          </p:nvPr>
        </p:nvSpPr>
        <p:spPr>
          <a:xfrm>
            <a:off x="1143000" y="1981200"/>
            <a:ext cx="7772400" cy="4876800"/>
          </a:xfrm>
        </p:spPr>
        <p:txBody>
          <a:bodyPr/>
          <a:lstStyle/>
          <a:p>
            <a:pPr marL="0" indent="0" eaLnBrk="1" hangingPunct="1">
              <a:lnSpc>
                <a:spcPct val="90000"/>
              </a:lnSpc>
              <a:buNone/>
            </a:pPr>
            <a:r>
              <a:rPr lang="en-US" altLang="en-US" sz="3600" b="1" dirty="0" smtClean="0"/>
              <a:t>Paul as witness!</a:t>
            </a:r>
          </a:p>
          <a:p>
            <a:pPr marL="971550" lvl="1" indent="-514350" eaLnBrk="1" hangingPunct="1">
              <a:lnSpc>
                <a:spcPct val="90000"/>
              </a:lnSpc>
              <a:buFont typeface="+mj-lt"/>
              <a:buAutoNum type="arabicPeriod"/>
            </a:pPr>
            <a:r>
              <a:rPr lang="en-US" altLang="en-US" sz="3200" dirty="0" smtClean="0"/>
              <a:t>manner of life well known (v. 4)</a:t>
            </a:r>
          </a:p>
          <a:p>
            <a:pPr marL="971550" lvl="1" indent="-514350" eaLnBrk="1" hangingPunct="1">
              <a:lnSpc>
                <a:spcPct val="90000"/>
              </a:lnSpc>
              <a:buFont typeface="+mj-lt"/>
              <a:buAutoNum type="arabicPeriod"/>
            </a:pPr>
            <a:r>
              <a:rPr lang="en-US" altLang="en-US" sz="3200" dirty="0" smtClean="0"/>
              <a:t>strictest sect of Judaism as a Pharisee (v. 5)</a:t>
            </a:r>
          </a:p>
          <a:p>
            <a:pPr marL="971550" lvl="1" indent="-514350" eaLnBrk="1" hangingPunct="1">
              <a:lnSpc>
                <a:spcPct val="90000"/>
              </a:lnSpc>
              <a:buFont typeface="+mj-lt"/>
              <a:buAutoNum type="arabicPeriod"/>
            </a:pPr>
            <a:r>
              <a:rPr lang="en-US" altLang="en-US" sz="3200" dirty="0" smtClean="0"/>
              <a:t>violently led wide-spread opposition against Jesus of Nazareth </a:t>
            </a:r>
            <a:br>
              <a:rPr lang="en-US" altLang="en-US" sz="3200" dirty="0" smtClean="0"/>
            </a:br>
            <a:r>
              <a:rPr lang="en-US" altLang="en-US" sz="2400" dirty="0" smtClean="0">
                <a:solidFill>
                  <a:schemeClr val="tx2"/>
                </a:solidFill>
              </a:rPr>
              <a:t>(vv. 9-11; cf. 8:3; ~140 miles to Damascus 9:13)</a:t>
            </a:r>
          </a:p>
          <a:p>
            <a:pPr lvl="1" eaLnBrk="1" hangingPunct="1">
              <a:lnSpc>
                <a:spcPct val="90000"/>
              </a:lnSpc>
            </a:pPr>
            <a:endParaRPr lang="en-US" alt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Effect transition="in" filter="fade">
                                      <p:cBhvr>
                                        <p:cTn id="7" dur="1000"/>
                                        <p:tgtEl>
                                          <p:spTgt spid="27651">
                                            <p:txEl>
                                              <p:pRg st="1" end="1"/>
                                            </p:txEl>
                                          </p:spTgt>
                                        </p:tgtEl>
                                      </p:cBhvr>
                                    </p:animEffect>
                                    <p:anim calcmode="lin" valueType="num">
                                      <p:cBhvr>
                                        <p:cTn id="8" dur="10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76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651">
                                            <p:txEl>
                                              <p:pRg st="2" end="2"/>
                                            </p:txEl>
                                          </p:spTgt>
                                        </p:tgtEl>
                                        <p:attrNameLst>
                                          <p:attrName>style.visibility</p:attrName>
                                        </p:attrNameLst>
                                      </p:cBhvr>
                                      <p:to>
                                        <p:strVal val="visible"/>
                                      </p:to>
                                    </p:set>
                                    <p:animEffect transition="in" filter="fade">
                                      <p:cBhvr>
                                        <p:cTn id="14" dur="1000"/>
                                        <p:tgtEl>
                                          <p:spTgt spid="27651">
                                            <p:txEl>
                                              <p:pRg st="2" end="2"/>
                                            </p:txEl>
                                          </p:spTgt>
                                        </p:tgtEl>
                                      </p:cBhvr>
                                    </p:animEffect>
                                    <p:anim calcmode="lin" valueType="num">
                                      <p:cBhvr>
                                        <p:cTn id="15" dur="10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765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7651">
                                            <p:txEl>
                                              <p:pRg st="3" end="3"/>
                                            </p:txEl>
                                          </p:spTgt>
                                        </p:tgtEl>
                                        <p:attrNameLst>
                                          <p:attrName>style.visibility</p:attrName>
                                        </p:attrNameLst>
                                      </p:cBhvr>
                                      <p:to>
                                        <p:strVal val="visible"/>
                                      </p:to>
                                    </p:set>
                                    <p:animEffect transition="in" filter="fade">
                                      <p:cBhvr>
                                        <p:cTn id="21" dur="1000"/>
                                        <p:tgtEl>
                                          <p:spTgt spid="27651">
                                            <p:txEl>
                                              <p:pRg st="3" end="3"/>
                                            </p:txEl>
                                          </p:spTgt>
                                        </p:tgtEl>
                                      </p:cBhvr>
                                    </p:animEffect>
                                    <p:anim calcmode="lin" valueType="num">
                                      <p:cBhvr>
                                        <p:cTn id="22" dur="10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765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4000" b="1" dirty="0"/>
              <a:t>APPLICATION</a:t>
            </a:r>
            <a:r>
              <a:rPr lang="en-US" altLang="en-US" sz="4000" dirty="0"/>
              <a:t>: Paul preaching the resurrection of the dead</a:t>
            </a:r>
            <a:endParaRPr lang="en-US" altLang="en-US" sz="4000" dirty="0" smtClean="0"/>
          </a:p>
        </p:txBody>
      </p:sp>
      <p:sp>
        <p:nvSpPr>
          <p:cNvPr id="27651" name="Rectangle 3"/>
          <p:cNvSpPr>
            <a:spLocks noGrp="1" noChangeArrowheads="1"/>
          </p:cNvSpPr>
          <p:nvPr>
            <p:ph type="body" idx="1"/>
          </p:nvPr>
        </p:nvSpPr>
        <p:spPr>
          <a:xfrm>
            <a:off x="1143000" y="1981200"/>
            <a:ext cx="7772400" cy="4876800"/>
          </a:xfrm>
        </p:spPr>
        <p:txBody>
          <a:bodyPr/>
          <a:lstStyle/>
          <a:p>
            <a:pPr marL="0" indent="0" eaLnBrk="1" hangingPunct="1">
              <a:lnSpc>
                <a:spcPct val="90000"/>
              </a:lnSpc>
              <a:buNone/>
            </a:pPr>
            <a:r>
              <a:rPr lang="en-US" altLang="en-US" sz="3600" b="1" dirty="0" smtClean="0"/>
              <a:t>Paul as witness!</a:t>
            </a:r>
          </a:p>
          <a:p>
            <a:pPr marL="971550" lvl="1" indent="-514350" eaLnBrk="1" hangingPunct="1">
              <a:lnSpc>
                <a:spcPct val="90000"/>
              </a:lnSpc>
              <a:buFont typeface="+mj-lt"/>
              <a:buAutoNum type="arabicPeriod" startAt="4"/>
            </a:pPr>
            <a:r>
              <a:rPr lang="en-US" altLang="en-US" sz="3200" dirty="0"/>
              <a:t>h</a:t>
            </a:r>
            <a:r>
              <a:rPr lang="en-US" altLang="en-US" sz="3200" dirty="0" smtClean="0"/>
              <a:t>ad seen Jesus after His crucifixion on road (26:13-18; 1 Cor. 9:1)</a:t>
            </a:r>
          </a:p>
          <a:p>
            <a:pPr lvl="2" eaLnBrk="1" hangingPunct="1">
              <a:lnSpc>
                <a:spcPct val="90000"/>
              </a:lnSpc>
            </a:pPr>
            <a:r>
              <a:rPr lang="en-US" altLang="en-US" sz="2800" dirty="0" smtClean="0"/>
              <a:t>others were present (Acts 26:13, 14)</a:t>
            </a:r>
          </a:p>
          <a:p>
            <a:pPr lvl="2" eaLnBrk="1" hangingPunct="1">
              <a:lnSpc>
                <a:spcPct val="90000"/>
              </a:lnSpc>
            </a:pPr>
            <a:r>
              <a:rPr lang="en-US" altLang="en-US" sz="2800" dirty="0" smtClean="0"/>
              <a:t>NOTE: doesn’t speak of his private meetings with Jesus as proof (cf. Acts 18:9; 23:11), but rather refers to this public encounter which changed his mindset</a:t>
            </a:r>
          </a:p>
        </p:txBody>
      </p:sp>
    </p:spTree>
    <p:extLst>
      <p:ext uri="{BB962C8B-B14F-4D97-AF65-F5344CB8AC3E}">
        <p14:creationId xmlns:p14="http://schemas.microsoft.com/office/powerpoint/2010/main" val="3159052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Effect transition="in" filter="fade">
                                      <p:cBhvr>
                                        <p:cTn id="7" dur="1000"/>
                                        <p:tgtEl>
                                          <p:spTgt spid="27651">
                                            <p:txEl>
                                              <p:pRg st="1" end="1"/>
                                            </p:txEl>
                                          </p:spTgt>
                                        </p:tgtEl>
                                      </p:cBhvr>
                                    </p:animEffect>
                                    <p:anim calcmode="lin" valueType="num">
                                      <p:cBhvr>
                                        <p:cTn id="8" dur="10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76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651">
                                            <p:txEl>
                                              <p:pRg st="2" end="2"/>
                                            </p:txEl>
                                          </p:spTgt>
                                        </p:tgtEl>
                                        <p:attrNameLst>
                                          <p:attrName>style.visibility</p:attrName>
                                        </p:attrNameLst>
                                      </p:cBhvr>
                                      <p:to>
                                        <p:strVal val="visible"/>
                                      </p:to>
                                    </p:set>
                                    <p:animEffect transition="in" filter="fade">
                                      <p:cBhvr>
                                        <p:cTn id="14" dur="1000"/>
                                        <p:tgtEl>
                                          <p:spTgt spid="27651">
                                            <p:txEl>
                                              <p:pRg st="2" end="2"/>
                                            </p:txEl>
                                          </p:spTgt>
                                        </p:tgtEl>
                                      </p:cBhvr>
                                    </p:animEffect>
                                    <p:anim calcmode="lin" valueType="num">
                                      <p:cBhvr>
                                        <p:cTn id="15" dur="10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7651">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7" presetClass="entr" presetSubtype="0" fill="hold" grpId="0" nodeType="afterEffect">
                                  <p:stCondLst>
                                    <p:cond delay="0"/>
                                  </p:stCondLst>
                                  <p:childTnLst>
                                    <p:set>
                                      <p:cBhvr>
                                        <p:cTn id="19" dur="1" fill="hold">
                                          <p:stCondLst>
                                            <p:cond delay="0"/>
                                          </p:stCondLst>
                                        </p:cTn>
                                        <p:tgtEl>
                                          <p:spTgt spid="27651">
                                            <p:txEl>
                                              <p:pRg st="3" end="3"/>
                                            </p:txEl>
                                          </p:spTgt>
                                        </p:tgtEl>
                                        <p:attrNameLst>
                                          <p:attrName>style.visibility</p:attrName>
                                        </p:attrNameLst>
                                      </p:cBhvr>
                                      <p:to>
                                        <p:strVal val="visible"/>
                                      </p:to>
                                    </p:set>
                                    <p:animEffect transition="in" filter="fade">
                                      <p:cBhvr>
                                        <p:cTn id="20" dur="1000"/>
                                        <p:tgtEl>
                                          <p:spTgt spid="27651">
                                            <p:txEl>
                                              <p:pRg st="3" end="3"/>
                                            </p:txEl>
                                          </p:spTgt>
                                        </p:tgtEl>
                                      </p:cBhvr>
                                    </p:animEffect>
                                    <p:anim calcmode="lin" valueType="num">
                                      <p:cBhvr>
                                        <p:cTn id="21" dur="10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2765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4000" b="1" dirty="0"/>
              <a:t>APPLICATION</a:t>
            </a:r>
            <a:r>
              <a:rPr lang="en-US" altLang="en-US" sz="4000" dirty="0"/>
              <a:t>: Paul preaching the resurrection of the dead</a:t>
            </a:r>
            <a:endParaRPr lang="en-US" altLang="en-US" sz="4000" dirty="0" smtClean="0"/>
          </a:p>
        </p:txBody>
      </p:sp>
      <p:sp>
        <p:nvSpPr>
          <p:cNvPr id="27651" name="Rectangle 3"/>
          <p:cNvSpPr>
            <a:spLocks noGrp="1" noChangeArrowheads="1"/>
          </p:cNvSpPr>
          <p:nvPr>
            <p:ph type="body" idx="1"/>
          </p:nvPr>
        </p:nvSpPr>
        <p:spPr>
          <a:xfrm>
            <a:off x="1143000" y="1981200"/>
            <a:ext cx="7772400" cy="4876800"/>
          </a:xfrm>
        </p:spPr>
        <p:txBody>
          <a:bodyPr/>
          <a:lstStyle/>
          <a:p>
            <a:pPr marL="0" indent="0" eaLnBrk="1" hangingPunct="1">
              <a:lnSpc>
                <a:spcPct val="90000"/>
              </a:lnSpc>
              <a:buNone/>
            </a:pPr>
            <a:r>
              <a:rPr lang="en-US" altLang="en-US" sz="3600" b="1" dirty="0" smtClean="0"/>
              <a:t>Paul as witness!</a:t>
            </a:r>
          </a:p>
          <a:p>
            <a:pPr marL="971550" lvl="1" indent="-514350" eaLnBrk="1" hangingPunct="1">
              <a:lnSpc>
                <a:spcPct val="90000"/>
              </a:lnSpc>
              <a:buFont typeface="+mj-lt"/>
              <a:buAutoNum type="arabicPeriod" startAt="5"/>
            </a:pPr>
            <a:r>
              <a:rPr lang="en-US" altLang="en-US" sz="3200" dirty="0" smtClean="0"/>
              <a:t>fulfillment of other ancient literature (26:22, 23)</a:t>
            </a:r>
          </a:p>
          <a:p>
            <a:pPr marL="971550" lvl="1" indent="-514350" eaLnBrk="1" hangingPunct="1">
              <a:lnSpc>
                <a:spcPct val="90000"/>
              </a:lnSpc>
              <a:buFont typeface="+mj-lt"/>
              <a:buAutoNum type="arabicPeriod" startAt="5"/>
            </a:pPr>
            <a:r>
              <a:rPr lang="en-US" altLang="en-US" sz="3200" dirty="0" smtClean="0"/>
              <a:t>the things Paul referred to were not done in a corner but were well known (26:26)</a:t>
            </a:r>
          </a:p>
          <a:p>
            <a:pPr marL="1371600" lvl="2" indent="-514350" eaLnBrk="1" hangingPunct="1">
              <a:lnSpc>
                <a:spcPct val="90000"/>
              </a:lnSpc>
            </a:pPr>
            <a:r>
              <a:rPr lang="en-US" altLang="en-US" dirty="0" smtClean="0"/>
              <a:t>The message of the Jesus as Christ was taken first to the original offenders/skeptics and not to foreign fields…Agrippa (an expert) cannot counter!</a:t>
            </a:r>
            <a:endParaRPr lang="en-US" altLang="en-US" sz="3200" dirty="0" smtClean="0"/>
          </a:p>
        </p:txBody>
      </p:sp>
    </p:spTree>
    <p:extLst>
      <p:ext uri="{BB962C8B-B14F-4D97-AF65-F5344CB8AC3E}">
        <p14:creationId xmlns:p14="http://schemas.microsoft.com/office/powerpoint/2010/main" val="39091589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Effect transition="in" filter="fade">
                                      <p:cBhvr>
                                        <p:cTn id="7" dur="1000"/>
                                        <p:tgtEl>
                                          <p:spTgt spid="27651">
                                            <p:txEl>
                                              <p:pRg st="1" end="1"/>
                                            </p:txEl>
                                          </p:spTgt>
                                        </p:tgtEl>
                                      </p:cBhvr>
                                    </p:animEffect>
                                    <p:anim calcmode="lin" valueType="num">
                                      <p:cBhvr>
                                        <p:cTn id="8" dur="10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76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651">
                                            <p:txEl>
                                              <p:pRg st="2" end="2"/>
                                            </p:txEl>
                                          </p:spTgt>
                                        </p:tgtEl>
                                        <p:attrNameLst>
                                          <p:attrName>style.visibility</p:attrName>
                                        </p:attrNameLst>
                                      </p:cBhvr>
                                      <p:to>
                                        <p:strVal val="visible"/>
                                      </p:to>
                                    </p:set>
                                    <p:animEffect transition="in" filter="fade">
                                      <p:cBhvr>
                                        <p:cTn id="14" dur="1000"/>
                                        <p:tgtEl>
                                          <p:spTgt spid="27651">
                                            <p:txEl>
                                              <p:pRg st="2" end="2"/>
                                            </p:txEl>
                                          </p:spTgt>
                                        </p:tgtEl>
                                      </p:cBhvr>
                                    </p:animEffect>
                                    <p:anim calcmode="lin" valueType="num">
                                      <p:cBhvr>
                                        <p:cTn id="15" dur="10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765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7651">
                                            <p:txEl>
                                              <p:pRg st="3" end="3"/>
                                            </p:txEl>
                                          </p:spTgt>
                                        </p:tgtEl>
                                        <p:attrNameLst>
                                          <p:attrName>style.visibility</p:attrName>
                                        </p:attrNameLst>
                                      </p:cBhvr>
                                      <p:to>
                                        <p:strVal val="visible"/>
                                      </p:to>
                                    </p:set>
                                    <p:animEffect transition="in" filter="wipe(left)">
                                      <p:cBhvr>
                                        <p:cTn id="21"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143000" y="1981200"/>
            <a:ext cx="4038600" cy="4876800"/>
          </a:xfrm>
        </p:spPr>
        <p:txBody>
          <a:bodyPr/>
          <a:lstStyle/>
          <a:p>
            <a:pPr eaLnBrk="1" hangingPunct="1">
              <a:lnSpc>
                <a:spcPct val="90000"/>
              </a:lnSpc>
              <a:buFont typeface="Wingdings" panose="05000000000000000000" pitchFamily="2" charset="2"/>
              <a:buChar char="ü"/>
            </a:pPr>
            <a:r>
              <a:rPr lang="en-US" altLang="en-US" sz="2800" dirty="0" smtClean="0"/>
              <a:t>love it</a:t>
            </a:r>
          </a:p>
          <a:p>
            <a:pPr lvl="1" eaLnBrk="1" hangingPunct="1">
              <a:lnSpc>
                <a:spcPct val="90000"/>
              </a:lnSpc>
            </a:pPr>
            <a:r>
              <a:rPr lang="en-US" altLang="en-US" sz="2400" dirty="0" smtClean="0"/>
              <a:t>“. . .Therefore love truth and peace” (Zech. 8:19)</a:t>
            </a:r>
          </a:p>
          <a:p>
            <a:pPr eaLnBrk="1" hangingPunct="1">
              <a:lnSpc>
                <a:spcPct val="90000"/>
              </a:lnSpc>
              <a:buFont typeface="Wingdings" panose="05000000000000000000" pitchFamily="2" charset="2"/>
              <a:buChar char="ü"/>
            </a:pPr>
            <a:r>
              <a:rPr lang="en-US" altLang="en-US" sz="2800" dirty="0" smtClean="0"/>
              <a:t>believe it</a:t>
            </a:r>
          </a:p>
          <a:p>
            <a:pPr lvl="1" eaLnBrk="1" hangingPunct="1">
              <a:lnSpc>
                <a:spcPct val="90000"/>
              </a:lnSpc>
            </a:pPr>
            <a:r>
              <a:rPr lang="en-US" altLang="en-US" sz="2400" dirty="0" smtClean="0"/>
              <a:t>2 Thess. 2:11, 12</a:t>
            </a:r>
          </a:p>
          <a:p>
            <a:pPr eaLnBrk="1" hangingPunct="1">
              <a:lnSpc>
                <a:spcPct val="90000"/>
              </a:lnSpc>
              <a:buFont typeface="Wingdings" panose="05000000000000000000" pitchFamily="2" charset="2"/>
              <a:buChar char="ü"/>
            </a:pPr>
            <a:r>
              <a:rPr lang="en-US" altLang="en-US" sz="2800" dirty="0" smtClean="0"/>
              <a:t>obey it</a:t>
            </a:r>
          </a:p>
          <a:p>
            <a:pPr lvl="1" eaLnBrk="1" hangingPunct="1">
              <a:lnSpc>
                <a:spcPct val="90000"/>
              </a:lnSpc>
            </a:pPr>
            <a:r>
              <a:rPr lang="en-US" altLang="en-US" sz="2400" dirty="0" smtClean="0"/>
              <a:t>1 Pet. 1:22</a:t>
            </a:r>
          </a:p>
          <a:p>
            <a:pPr eaLnBrk="1" hangingPunct="1">
              <a:lnSpc>
                <a:spcPct val="90000"/>
              </a:lnSpc>
              <a:buFont typeface="Wingdings" panose="05000000000000000000" pitchFamily="2" charset="2"/>
              <a:buChar char="ü"/>
            </a:pPr>
            <a:r>
              <a:rPr lang="en-US" altLang="en-US" sz="2800" dirty="0" smtClean="0"/>
              <a:t>speak it</a:t>
            </a:r>
          </a:p>
          <a:p>
            <a:pPr lvl="1" eaLnBrk="1" hangingPunct="1">
              <a:lnSpc>
                <a:spcPct val="90000"/>
              </a:lnSpc>
            </a:pPr>
            <a:r>
              <a:rPr lang="en-US" altLang="en-US" sz="2400" dirty="0" smtClean="0"/>
              <a:t>Ephesians 4:25</a:t>
            </a:r>
          </a:p>
          <a:p>
            <a:pPr lvl="1" eaLnBrk="1" hangingPunct="1">
              <a:lnSpc>
                <a:spcPct val="90000"/>
              </a:lnSpc>
            </a:pPr>
            <a:r>
              <a:rPr lang="en-US" altLang="en-US" sz="2400" dirty="0"/>
              <a:t>c</a:t>
            </a:r>
            <a:r>
              <a:rPr lang="en-US" altLang="en-US" sz="2400" dirty="0" smtClean="0"/>
              <a:t>oupled with reason (Acts 26:25)</a:t>
            </a:r>
          </a:p>
        </p:txBody>
      </p:sp>
      <p:sp>
        <p:nvSpPr>
          <p:cNvPr id="14339" name="WordArt 3"/>
          <p:cNvSpPr>
            <a:spLocks noChangeArrowheads="1" noChangeShapeType="1" noTextEdit="1"/>
          </p:cNvSpPr>
          <p:nvPr/>
        </p:nvSpPr>
        <p:spPr bwMode="auto">
          <a:xfrm>
            <a:off x="1143000" y="304800"/>
            <a:ext cx="7696200" cy="1600200"/>
          </a:xfrm>
          <a:prstGeom prst="rect">
            <a:avLst/>
          </a:prstGeom>
        </p:spPr>
        <p:txBody>
          <a:bodyPr wrap="none" fromWordArt="1">
            <a:prstTxWarp prst="textPlain">
              <a:avLst>
                <a:gd name="adj" fmla="val 50000"/>
              </a:avLst>
            </a:prstTxWarp>
          </a:bodyPr>
          <a:lstStyle/>
          <a:p>
            <a:pPr algn="ctr"/>
            <a:r>
              <a:rPr lang="en-US" sz="3600" kern="10" spc="720">
                <a:ln w="9525">
                  <a:solidFill>
                    <a:schemeClr val="tx1"/>
                  </a:solidFill>
                  <a:round/>
                  <a:headEnd type="none" w="sm" len="sm"/>
                  <a:tailEnd type="none" w="sm" len="sm"/>
                </a:ln>
                <a:gradFill rotWithShape="1">
                  <a:gsLst>
                    <a:gs pos="0">
                      <a:schemeClr val="bg2"/>
                    </a:gs>
                    <a:gs pos="100000">
                      <a:srgbClr val="FFFFFF">
                        <a:alpha val="7001"/>
                      </a:srgbClr>
                    </a:gs>
                  </a:gsLst>
                  <a:lin ang="5400000" scaled="1"/>
                </a:gradFill>
                <a:latin typeface="Arial Black"/>
              </a:rPr>
              <a:t>TRUTH</a:t>
            </a:r>
          </a:p>
        </p:txBody>
      </p:sp>
      <p:sp>
        <p:nvSpPr>
          <p:cNvPr id="14340" name="Rectangle 4"/>
          <p:cNvSpPr>
            <a:spLocks noGrp="1" noChangeArrowheads="1"/>
          </p:cNvSpPr>
          <p:nvPr>
            <p:ph type="title"/>
          </p:nvPr>
        </p:nvSpPr>
        <p:spPr/>
        <p:txBody>
          <a:bodyPr/>
          <a:lstStyle/>
          <a:p>
            <a:pPr eaLnBrk="1" hangingPunct="1"/>
            <a:r>
              <a:rPr lang="en-US" altLang="en-US" smtClean="0"/>
              <a:t>What it REQUIRES</a:t>
            </a:r>
          </a:p>
        </p:txBody>
      </p:sp>
      <p:sp>
        <p:nvSpPr>
          <p:cNvPr id="17413" name="Rectangle 5"/>
          <p:cNvSpPr>
            <a:spLocks noChangeArrowheads="1"/>
          </p:cNvSpPr>
          <p:nvPr/>
        </p:nvSpPr>
        <p:spPr bwMode="auto">
          <a:xfrm>
            <a:off x="5486400" y="1981200"/>
            <a:ext cx="3657600" cy="4876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17414" name="WordArt 6"/>
          <p:cNvSpPr>
            <a:spLocks noChangeArrowheads="1" noChangeShapeType="1" noTextEdit="1"/>
          </p:cNvSpPr>
          <p:nvPr/>
        </p:nvSpPr>
        <p:spPr bwMode="auto">
          <a:xfrm>
            <a:off x="5638800" y="2286000"/>
            <a:ext cx="1371600" cy="638175"/>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LOVE</a:t>
            </a:r>
          </a:p>
        </p:txBody>
      </p:sp>
      <p:sp>
        <p:nvSpPr>
          <p:cNvPr id="17416" name="WordArt 8"/>
          <p:cNvSpPr>
            <a:spLocks noChangeArrowheads="1" noChangeShapeType="1" noTextEdit="1"/>
          </p:cNvSpPr>
          <p:nvPr/>
        </p:nvSpPr>
        <p:spPr bwMode="auto">
          <a:xfrm>
            <a:off x="7620000" y="2286000"/>
            <a:ext cx="1371600" cy="638175"/>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BELIEVE</a:t>
            </a:r>
          </a:p>
        </p:txBody>
      </p:sp>
      <p:sp>
        <p:nvSpPr>
          <p:cNvPr id="17417" name="WordArt 9"/>
          <p:cNvSpPr>
            <a:spLocks noChangeArrowheads="1" noChangeShapeType="1" noTextEdit="1"/>
          </p:cNvSpPr>
          <p:nvPr/>
        </p:nvSpPr>
        <p:spPr bwMode="auto">
          <a:xfrm>
            <a:off x="5638800" y="5610225"/>
            <a:ext cx="1371600" cy="638175"/>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OBEY</a:t>
            </a:r>
          </a:p>
        </p:txBody>
      </p:sp>
      <p:sp>
        <p:nvSpPr>
          <p:cNvPr id="17418" name="WordArt 10"/>
          <p:cNvSpPr>
            <a:spLocks noChangeArrowheads="1" noChangeShapeType="1" noTextEdit="1"/>
          </p:cNvSpPr>
          <p:nvPr/>
        </p:nvSpPr>
        <p:spPr bwMode="auto">
          <a:xfrm>
            <a:off x="7620000" y="5562600"/>
            <a:ext cx="1371600" cy="638175"/>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SPEAK</a:t>
            </a:r>
          </a:p>
        </p:txBody>
      </p:sp>
      <p:sp>
        <p:nvSpPr>
          <p:cNvPr id="17419" name="WordArt 11"/>
          <p:cNvSpPr>
            <a:spLocks noChangeArrowheads="1" noChangeShapeType="1" noTextEdit="1"/>
          </p:cNvSpPr>
          <p:nvPr/>
        </p:nvSpPr>
        <p:spPr bwMode="auto">
          <a:xfrm>
            <a:off x="5486400" y="3352800"/>
            <a:ext cx="3657600" cy="1981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a:rPr>
              <a:t>TRUTH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0">
                                            <p:txEl>
                                              <p:pRg st="1" end="1"/>
                                            </p:txEl>
                                          </p:spTgt>
                                        </p:tgtEl>
                                        <p:attrNameLst>
                                          <p:attrName>style.visibility</p:attrName>
                                        </p:attrNameLst>
                                      </p:cBhvr>
                                      <p:to>
                                        <p:strVal val="visible"/>
                                      </p:to>
                                    </p:set>
                                  </p:childTnLst>
                                </p:cTn>
                              </p:par>
                            </p:childTnLst>
                          </p:cTn>
                        </p:par>
                        <p:par>
                          <p:cTn id="9" fill="hold" nodeType="afterGroup">
                            <p:stCondLst>
                              <p:cond delay="0"/>
                            </p:stCondLst>
                            <p:childTnLst>
                              <p:par>
                                <p:cTn id="10" presetID="9" presetClass="entr" presetSubtype="0" fill="hold" grpId="0" nodeType="afterEffect">
                                  <p:stCondLst>
                                    <p:cond delay="0"/>
                                  </p:stCondLst>
                                  <p:childTnLst>
                                    <p:set>
                                      <p:cBhvr>
                                        <p:cTn id="11" dur="1" fill="hold">
                                          <p:stCondLst>
                                            <p:cond delay="0"/>
                                          </p:stCondLst>
                                        </p:cTn>
                                        <p:tgtEl>
                                          <p:spTgt spid="17413"/>
                                        </p:tgtEl>
                                        <p:attrNameLst>
                                          <p:attrName>style.visibility</p:attrName>
                                        </p:attrNameLst>
                                      </p:cBhvr>
                                      <p:to>
                                        <p:strVal val="visible"/>
                                      </p:to>
                                    </p:set>
                                    <p:animEffect transition="in" filter="dissolve">
                                      <p:cBhvr>
                                        <p:cTn id="12" dur="500"/>
                                        <p:tgtEl>
                                          <p:spTgt spid="17413"/>
                                        </p:tgtEl>
                                      </p:cBhvr>
                                    </p:animEffect>
                                  </p:childTnLst>
                                </p:cTn>
                              </p:par>
                            </p:childTnLst>
                          </p:cTn>
                        </p:par>
                        <p:par>
                          <p:cTn id="13" fill="hold" nodeType="afterGroup">
                            <p:stCondLst>
                              <p:cond delay="500"/>
                            </p:stCondLst>
                            <p:childTnLst>
                              <p:par>
                                <p:cTn id="14" presetID="23" presetClass="entr" presetSubtype="32" fill="hold" grpId="0" nodeType="afterEffect">
                                  <p:stCondLst>
                                    <p:cond delay="0"/>
                                  </p:stCondLst>
                                  <p:childTnLst>
                                    <p:set>
                                      <p:cBhvr>
                                        <p:cTn id="15" dur="1" fill="hold">
                                          <p:stCondLst>
                                            <p:cond delay="0"/>
                                          </p:stCondLst>
                                        </p:cTn>
                                        <p:tgtEl>
                                          <p:spTgt spid="17419"/>
                                        </p:tgtEl>
                                        <p:attrNameLst>
                                          <p:attrName>style.visibility</p:attrName>
                                        </p:attrNameLst>
                                      </p:cBhvr>
                                      <p:to>
                                        <p:strVal val="visible"/>
                                      </p:to>
                                    </p:set>
                                    <p:anim calcmode="lin" valueType="num">
                                      <p:cBhvr>
                                        <p:cTn id="16" dur="500" fill="hold"/>
                                        <p:tgtEl>
                                          <p:spTgt spid="17419"/>
                                        </p:tgtEl>
                                        <p:attrNameLst>
                                          <p:attrName>ppt_w</p:attrName>
                                        </p:attrNameLst>
                                      </p:cBhvr>
                                      <p:tavLst>
                                        <p:tav tm="0">
                                          <p:val>
                                            <p:strVal val="4*#ppt_w"/>
                                          </p:val>
                                        </p:tav>
                                        <p:tav tm="100000">
                                          <p:val>
                                            <p:strVal val="#ppt_w"/>
                                          </p:val>
                                        </p:tav>
                                      </p:tavLst>
                                    </p:anim>
                                    <p:anim calcmode="lin" valueType="num">
                                      <p:cBhvr>
                                        <p:cTn id="17" dur="500" fill="hold"/>
                                        <p:tgtEl>
                                          <p:spTgt spid="17419"/>
                                        </p:tgtEl>
                                        <p:attrNameLst>
                                          <p:attrName>ppt_h</p:attrName>
                                        </p:attrNameLst>
                                      </p:cBhvr>
                                      <p:tavLst>
                                        <p:tav tm="0">
                                          <p:val>
                                            <p:strVal val="4*#ppt_h"/>
                                          </p:val>
                                        </p:tav>
                                        <p:tav tm="100000">
                                          <p:val>
                                            <p:strVal val="#ppt_h"/>
                                          </p:val>
                                        </p:tav>
                                      </p:tavLst>
                                    </p:anim>
                                  </p:childTnLst>
                                </p:cTn>
                              </p:par>
                            </p:childTnLst>
                          </p:cTn>
                        </p:par>
                        <p:par>
                          <p:cTn id="18" fill="hold" nodeType="afterGroup">
                            <p:stCondLst>
                              <p:cond delay="1000"/>
                            </p:stCondLst>
                            <p:childTnLst>
                              <p:par>
                                <p:cTn id="19" presetID="23" presetClass="entr" presetSubtype="16" fill="hold" grpId="0" nodeType="afterEffect">
                                  <p:stCondLst>
                                    <p:cond delay="0"/>
                                  </p:stCondLst>
                                  <p:childTnLst>
                                    <p:set>
                                      <p:cBhvr>
                                        <p:cTn id="20" dur="1" fill="hold">
                                          <p:stCondLst>
                                            <p:cond delay="0"/>
                                          </p:stCondLst>
                                        </p:cTn>
                                        <p:tgtEl>
                                          <p:spTgt spid="17414"/>
                                        </p:tgtEl>
                                        <p:attrNameLst>
                                          <p:attrName>style.visibility</p:attrName>
                                        </p:attrNameLst>
                                      </p:cBhvr>
                                      <p:to>
                                        <p:strVal val="visible"/>
                                      </p:to>
                                    </p:set>
                                    <p:anim calcmode="lin" valueType="num">
                                      <p:cBhvr>
                                        <p:cTn id="21" dur="500" fill="hold"/>
                                        <p:tgtEl>
                                          <p:spTgt spid="17414"/>
                                        </p:tgtEl>
                                        <p:attrNameLst>
                                          <p:attrName>ppt_w</p:attrName>
                                        </p:attrNameLst>
                                      </p:cBhvr>
                                      <p:tavLst>
                                        <p:tav tm="0">
                                          <p:val>
                                            <p:fltVal val="0"/>
                                          </p:val>
                                        </p:tav>
                                        <p:tav tm="100000">
                                          <p:val>
                                            <p:strVal val="#ppt_w"/>
                                          </p:val>
                                        </p:tav>
                                      </p:tavLst>
                                    </p:anim>
                                    <p:anim calcmode="lin" valueType="num">
                                      <p:cBhvr>
                                        <p:cTn id="22" dur="500" fill="hold"/>
                                        <p:tgtEl>
                                          <p:spTgt spid="17414"/>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410">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410">
                                            <p:txEl>
                                              <p:pRg st="3" end="3"/>
                                            </p:txEl>
                                          </p:spTgt>
                                        </p:tgtEl>
                                        <p:attrNameLst>
                                          <p:attrName>style.visibility</p:attrName>
                                        </p:attrNameLst>
                                      </p:cBhvr>
                                      <p:to>
                                        <p:strVal val="visible"/>
                                      </p:to>
                                    </p:set>
                                  </p:childTnLst>
                                </p:cTn>
                              </p:par>
                            </p:childTnLst>
                          </p:cTn>
                        </p:par>
                        <p:par>
                          <p:cTn id="29" fill="hold" nodeType="afterGroup">
                            <p:stCondLst>
                              <p:cond delay="0"/>
                            </p:stCondLst>
                            <p:childTnLst>
                              <p:par>
                                <p:cTn id="30" presetID="23" presetClass="entr" presetSubtype="16" fill="hold" grpId="0" nodeType="afterEffect">
                                  <p:stCondLst>
                                    <p:cond delay="0"/>
                                  </p:stCondLst>
                                  <p:childTnLst>
                                    <p:set>
                                      <p:cBhvr>
                                        <p:cTn id="31" dur="1" fill="hold">
                                          <p:stCondLst>
                                            <p:cond delay="0"/>
                                          </p:stCondLst>
                                        </p:cTn>
                                        <p:tgtEl>
                                          <p:spTgt spid="17416"/>
                                        </p:tgtEl>
                                        <p:attrNameLst>
                                          <p:attrName>style.visibility</p:attrName>
                                        </p:attrNameLst>
                                      </p:cBhvr>
                                      <p:to>
                                        <p:strVal val="visible"/>
                                      </p:to>
                                    </p:set>
                                    <p:anim calcmode="lin" valueType="num">
                                      <p:cBhvr>
                                        <p:cTn id="32" dur="500" fill="hold"/>
                                        <p:tgtEl>
                                          <p:spTgt spid="17416"/>
                                        </p:tgtEl>
                                        <p:attrNameLst>
                                          <p:attrName>ppt_w</p:attrName>
                                        </p:attrNameLst>
                                      </p:cBhvr>
                                      <p:tavLst>
                                        <p:tav tm="0">
                                          <p:val>
                                            <p:fltVal val="0"/>
                                          </p:val>
                                        </p:tav>
                                        <p:tav tm="100000">
                                          <p:val>
                                            <p:strVal val="#ppt_w"/>
                                          </p:val>
                                        </p:tav>
                                      </p:tavLst>
                                    </p:anim>
                                    <p:anim calcmode="lin" valueType="num">
                                      <p:cBhvr>
                                        <p:cTn id="33" dur="500" fill="hold"/>
                                        <p:tgtEl>
                                          <p:spTgt spid="17416"/>
                                        </p:tgtEl>
                                        <p:attrNameLst>
                                          <p:attrName>ppt_h</p:attrName>
                                        </p:attrNameLst>
                                      </p:cBhvr>
                                      <p:tavLst>
                                        <p:tav tm="0">
                                          <p:val>
                                            <p:fltVal val="0"/>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7410">
                                            <p:txEl>
                                              <p:pRg st="4" end="4"/>
                                            </p:txEl>
                                          </p:spTgt>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7410">
                                            <p:txEl>
                                              <p:pRg st="5" end="5"/>
                                            </p:txEl>
                                          </p:spTgt>
                                        </p:tgtEl>
                                        <p:attrNameLst>
                                          <p:attrName>style.visibility</p:attrName>
                                        </p:attrNameLst>
                                      </p:cBhvr>
                                      <p:to>
                                        <p:strVal val="visible"/>
                                      </p:to>
                                    </p:set>
                                  </p:childTnLst>
                                </p:cTn>
                              </p:par>
                            </p:childTnLst>
                          </p:cTn>
                        </p:par>
                        <p:par>
                          <p:cTn id="40" fill="hold" nodeType="afterGroup">
                            <p:stCondLst>
                              <p:cond delay="0"/>
                            </p:stCondLst>
                            <p:childTnLst>
                              <p:par>
                                <p:cTn id="41" presetID="23" presetClass="entr" presetSubtype="16" fill="hold" grpId="0" nodeType="afterEffect">
                                  <p:stCondLst>
                                    <p:cond delay="0"/>
                                  </p:stCondLst>
                                  <p:childTnLst>
                                    <p:set>
                                      <p:cBhvr>
                                        <p:cTn id="42" dur="1" fill="hold">
                                          <p:stCondLst>
                                            <p:cond delay="0"/>
                                          </p:stCondLst>
                                        </p:cTn>
                                        <p:tgtEl>
                                          <p:spTgt spid="17417"/>
                                        </p:tgtEl>
                                        <p:attrNameLst>
                                          <p:attrName>style.visibility</p:attrName>
                                        </p:attrNameLst>
                                      </p:cBhvr>
                                      <p:to>
                                        <p:strVal val="visible"/>
                                      </p:to>
                                    </p:set>
                                    <p:anim calcmode="lin" valueType="num">
                                      <p:cBhvr>
                                        <p:cTn id="43" dur="500" fill="hold"/>
                                        <p:tgtEl>
                                          <p:spTgt spid="17417"/>
                                        </p:tgtEl>
                                        <p:attrNameLst>
                                          <p:attrName>ppt_w</p:attrName>
                                        </p:attrNameLst>
                                      </p:cBhvr>
                                      <p:tavLst>
                                        <p:tav tm="0">
                                          <p:val>
                                            <p:fltVal val="0"/>
                                          </p:val>
                                        </p:tav>
                                        <p:tav tm="100000">
                                          <p:val>
                                            <p:strVal val="#ppt_w"/>
                                          </p:val>
                                        </p:tav>
                                      </p:tavLst>
                                    </p:anim>
                                    <p:anim calcmode="lin" valueType="num">
                                      <p:cBhvr>
                                        <p:cTn id="44" dur="500" fill="hold"/>
                                        <p:tgtEl>
                                          <p:spTgt spid="17417"/>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410">
                                            <p:txEl>
                                              <p:pRg st="6" end="6"/>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7410">
                                            <p:txEl>
                                              <p:pRg st="7" end="7"/>
                                            </p:txEl>
                                          </p:spTgt>
                                        </p:tgtEl>
                                        <p:attrNameLst>
                                          <p:attrName>style.visibility</p:attrName>
                                        </p:attrNameLst>
                                      </p:cBhvr>
                                      <p:to>
                                        <p:strVal val="visible"/>
                                      </p:to>
                                    </p:set>
                                  </p:childTnLst>
                                </p:cTn>
                              </p:par>
                            </p:childTnLst>
                          </p:cTn>
                        </p:par>
                        <p:par>
                          <p:cTn id="51" fill="hold" nodeType="afterGroup">
                            <p:stCondLst>
                              <p:cond delay="0"/>
                            </p:stCondLst>
                            <p:childTnLst>
                              <p:par>
                                <p:cTn id="52" presetID="23" presetClass="entr" presetSubtype="16" fill="hold" grpId="0" nodeType="afterEffect">
                                  <p:stCondLst>
                                    <p:cond delay="0"/>
                                  </p:stCondLst>
                                  <p:childTnLst>
                                    <p:set>
                                      <p:cBhvr>
                                        <p:cTn id="53" dur="1" fill="hold">
                                          <p:stCondLst>
                                            <p:cond delay="0"/>
                                          </p:stCondLst>
                                        </p:cTn>
                                        <p:tgtEl>
                                          <p:spTgt spid="17418"/>
                                        </p:tgtEl>
                                        <p:attrNameLst>
                                          <p:attrName>style.visibility</p:attrName>
                                        </p:attrNameLst>
                                      </p:cBhvr>
                                      <p:to>
                                        <p:strVal val="visible"/>
                                      </p:to>
                                    </p:set>
                                    <p:anim calcmode="lin" valueType="num">
                                      <p:cBhvr>
                                        <p:cTn id="54" dur="500" fill="hold"/>
                                        <p:tgtEl>
                                          <p:spTgt spid="17418"/>
                                        </p:tgtEl>
                                        <p:attrNameLst>
                                          <p:attrName>ppt_w</p:attrName>
                                        </p:attrNameLst>
                                      </p:cBhvr>
                                      <p:tavLst>
                                        <p:tav tm="0">
                                          <p:val>
                                            <p:fltVal val="0"/>
                                          </p:val>
                                        </p:tav>
                                        <p:tav tm="100000">
                                          <p:val>
                                            <p:strVal val="#ppt_w"/>
                                          </p:val>
                                        </p:tav>
                                      </p:tavLst>
                                    </p:anim>
                                    <p:anim calcmode="lin" valueType="num">
                                      <p:cBhvr>
                                        <p:cTn id="55" dur="500" fill="hold"/>
                                        <p:tgtEl>
                                          <p:spTgt spid="17418"/>
                                        </p:tgtEl>
                                        <p:attrNameLst>
                                          <p:attrName>ppt_h</p:attrName>
                                        </p:attrNameLst>
                                      </p:cBhvr>
                                      <p:tavLst>
                                        <p:tav tm="0">
                                          <p:val>
                                            <p:fltVal val="0"/>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74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uiExpand="1" build="p"/>
      <p:bldP spid="17413" grpId="0" uiExpand="1" animBg="1"/>
      <p:bldP spid="17414" grpId="0" uiExpand="1" animBg="1"/>
      <p:bldP spid="17416" grpId="0" uiExpand="1" animBg="1"/>
      <p:bldP spid="17417" grpId="0" uiExpand="1" animBg="1"/>
      <p:bldP spid="17418" grpId="0" animBg="1"/>
      <p:bldP spid="17419" grpId="0" uiExpan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1219200" y="1981200"/>
            <a:ext cx="6934200" cy="4876800"/>
          </a:xfrm>
        </p:spPr>
        <p:txBody>
          <a:bodyPr/>
          <a:lstStyle/>
          <a:p>
            <a:r>
              <a:rPr lang="en-US" altLang="en-US" dirty="0">
                <a:latin typeface="Palatino Linotype" pitchFamily="18" charset="0"/>
              </a:rPr>
              <a:t>It is not my job to originate any new truth</a:t>
            </a:r>
          </a:p>
          <a:p>
            <a:r>
              <a:rPr lang="en-US" altLang="en-US" dirty="0">
                <a:latin typeface="Palatino Linotype" pitchFamily="18" charset="0"/>
              </a:rPr>
              <a:t>Truth is objective, “It reads the same for every person who encounters it”</a:t>
            </a:r>
          </a:p>
          <a:p>
            <a:r>
              <a:rPr lang="en-US" altLang="en-US" dirty="0">
                <a:latin typeface="Palatino Linotype" pitchFamily="18" charset="0"/>
              </a:rPr>
              <a:t>Mark 16:16 reads the same to all men</a:t>
            </a:r>
          </a:p>
          <a:p>
            <a:r>
              <a:rPr lang="en-US" altLang="en-US" dirty="0">
                <a:latin typeface="Palatino Linotype" pitchFamily="18" charset="0"/>
              </a:rPr>
              <a:t>Submission is always a bigger problem than “interpretation</a:t>
            </a:r>
            <a:r>
              <a:rPr lang="en-US" altLang="en-US" dirty="0"/>
              <a:t>”</a:t>
            </a:r>
          </a:p>
        </p:txBody>
      </p:sp>
    </p:spTree>
    <p:extLst>
      <p:ext uri="{BB962C8B-B14F-4D97-AF65-F5344CB8AC3E}">
        <p14:creationId xmlns:p14="http://schemas.microsoft.com/office/powerpoint/2010/main" val="23561165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wipe(down)">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wipe(down)">
                                      <p:cBhvr>
                                        <p:cTn id="12" dur="500"/>
                                        <p:tgtEl>
                                          <p:spTgt spid="23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wipe(down)">
                                      <p:cBhvr>
                                        <p:cTn id="17" dur="500"/>
                                        <p:tgtEl>
                                          <p:spTgt spid="235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wipe(down)">
                                      <p:cBhvr>
                                        <p:cTn id="22" dur="500"/>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sz="7200" b="1">
                <a:latin typeface="Palatino Linotype" pitchFamily="18" charset="0"/>
              </a:rPr>
              <a:t>Mark 16:16</a:t>
            </a:r>
          </a:p>
        </p:txBody>
      </p:sp>
      <p:sp>
        <p:nvSpPr>
          <p:cNvPr id="35843" name="Rectangle 3"/>
          <p:cNvSpPr>
            <a:spLocks noGrp="1" noChangeArrowheads="1"/>
          </p:cNvSpPr>
          <p:nvPr>
            <p:ph type="body" idx="1"/>
          </p:nvPr>
        </p:nvSpPr>
        <p:spPr>
          <a:xfrm>
            <a:off x="1143000" y="3124200"/>
            <a:ext cx="7772400" cy="3352800"/>
          </a:xfrm>
        </p:spPr>
        <p:txBody>
          <a:bodyPr/>
          <a:lstStyle/>
          <a:p>
            <a:pPr>
              <a:lnSpc>
                <a:spcPct val="90000"/>
              </a:lnSpc>
            </a:pPr>
            <a:r>
              <a:rPr lang="en-US" altLang="en-US" dirty="0" smtClean="0">
                <a:latin typeface="Palatino Linotype" pitchFamily="18" charset="0"/>
              </a:rPr>
              <a:t>Do you believe?</a:t>
            </a:r>
          </a:p>
          <a:p>
            <a:pPr>
              <a:lnSpc>
                <a:spcPct val="90000"/>
              </a:lnSpc>
            </a:pPr>
            <a:r>
              <a:rPr lang="en-US" altLang="en-US" dirty="0" smtClean="0">
                <a:latin typeface="Palatino Linotype" pitchFamily="18" charset="0"/>
              </a:rPr>
              <a:t>Have you been baptized?</a:t>
            </a:r>
            <a:endParaRPr lang="en-US" altLang="en-US" dirty="0">
              <a:latin typeface="Palatino Linotype" pitchFamily="18" charset="0"/>
            </a:endParaRPr>
          </a:p>
        </p:txBody>
      </p:sp>
      <p:sp>
        <p:nvSpPr>
          <p:cNvPr id="2" name="TextBox 1"/>
          <p:cNvSpPr txBox="1"/>
          <p:nvPr/>
        </p:nvSpPr>
        <p:spPr>
          <a:xfrm>
            <a:off x="1295400" y="1828800"/>
            <a:ext cx="7543800" cy="830997"/>
          </a:xfrm>
          <a:prstGeom prst="rect">
            <a:avLst/>
          </a:prstGeom>
          <a:noFill/>
        </p:spPr>
        <p:txBody>
          <a:bodyPr wrap="square" rtlCol="0">
            <a:spAutoFit/>
          </a:bodyPr>
          <a:lstStyle/>
          <a:p>
            <a:r>
              <a:rPr lang="en-US" sz="2400" dirty="0" smtClean="0">
                <a:solidFill>
                  <a:schemeClr val="tx2"/>
                </a:solidFill>
              </a:rPr>
              <a:t>“He who believes and is baptized will be saved; but he who does not believe will be condemned.”</a:t>
            </a:r>
          </a:p>
        </p:txBody>
      </p:sp>
    </p:spTree>
    <p:extLst>
      <p:ext uri="{BB962C8B-B14F-4D97-AF65-F5344CB8AC3E}">
        <p14:creationId xmlns:p14="http://schemas.microsoft.com/office/powerpoint/2010/main" val="6048496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box(in)">
                                      <p:cBhvr>
                                        <p:cTn id="7" dur="500"/>
                                        <p:tgtEl>
                                          <p:spTgt spid="3584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anim calcmode="lin" valueType="num">
                                      <p:cBhvr>
                                        <p:cTn id="11" dur="1000" fill="hold"/>
                                        <p:tgtEl>
                                          <p:spTgt spid="2"/>
                                        </p:tgtEl>
                                        <p:attrNameLst>
                                          <p:attrName>ppt_x</p:attrName>
                                        </p:attrNameLst>
                                      </p:cBhvr>
                                      <p:tavLst>
                                        <p:tav tm="0">
                                          <p:val>
                                            <p:strVal val="#ppt_x"/>
                                          </p:val>
                                        </p:tav>
                                        <p:tav tm="100000">
                                          <p:val>
                                            <p:strVal val="#ppt_x"/>
                                          </p:val>
                                        </p:tav>
                                      </p:tavLst>
                                    </p:anim>
                                    <p:anim calcmode="lin" valueType="num">
                                      <p:cBhvr>
                                        <p:cTn id="1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5843">
                                            <p:txEl>
                                              <p:pRg st="0" end="0"/>
                                            </p:txEl>
                                          </p:spTgt>
                                        </p:tgtEl>
                                        <p:attrNameLst>
                                          <p:attrName>style.visibility</p:attrName>
                                        </p:attrNameLst>
                                      </p:cBhvr>
                                      <p:to>
                                        <p:strVal val="visible"/>
                                      </p:to>
                                    </p:set>
                                    <p:animEffect transition="in" filter="checkerboard(across)">
                                      <p:cBhvr>
                                        <p:cTn id="17" dur="500"/>
                                        <p:tgtEl>
                                          <p:spTgt spid="3584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5843">
                                            <p:txEl>
                                              <p:pRg st="1" end="1"/>
                                            </p:txEl>
                                          </p:spTgt>
                                        </p:tgtEl>
                                        <p:attrNameLst>
                                          <p:attrName>style.visibility</p:attrName>
                                        </p:attrNameLst>
                                      </p:cBhvr>
                                      <p:to>
                                        <p:strVal val="visible"/>
                                      </p:to>
                                    </p:set>
                                    <p:animEffect transition="in" filter="checkerboard(across)">
                                      <p:cBhvr>
                                        <p:cTn id="22" dur="500"/>
                                        <p:tgtEl>
                                          <p:spTgt spid="35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uiExpand="1"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smtClean="0"/>
              <a:t>TRUTH</a:t>
            </a:r>
          </a:p>
        </p:txBody>
      </p:sp>
      <p:sp>
        <p:nvSpPr>
          <p:cNvPr id="3075" name="Rectangle 5"/>
          <p:cNvSpPr>
            <a:spLocks noGrp="1" noChangeArrowheads="1"/>
          </p:cNvSpPr>
          <p:nvPr>
            <p:ph type="subTitle" idx="1"/>
          </p:nvPr>
        </p:nvSpPr>
        <p:spPr>
          <a:xfrm>
            <a:off x="3352800" y="457200"/>
            <a:ext cx="5638800" cy="5943600"/>
          </a:xfrm>
          <a:noFill/>
          <a:ln w="44450">
            <a:solidFill>
              <a:schemeClr val="tx1"/>
            </a:solidFill>
            <a:miter lim="800000"/>
            <a:headEnd/>
            <a:tailEnd/>
          </a:ln>
        </p:spPr>
        <p:txBody>
          <a:bodyPr/>
          <a:lstStyle/>
          <a:p>
            <a:pPr eaLnBrk="1" hangingPunct="1">
              <a:lnSpc>
                <a:spcPct val="90000"/>
              </a:lnSpc>
            </a:pPr>
            <a:r>
              <a:rPr lang="en-US" altLang="en-US" sz="2800" dirty="0" smtClean="0"/>
              <a:t>“</a:t>
            </a:r>
            <a:r>
              <a:rPr lang="en-US" altLang="en-US" sz="2800" baseline="30000" dirty="0" smtClean="0"/>
              <a:t>37</a:t>
            </a:r>
            <a:r>
              <a:rPr lang="en-US" altLang="en-US" sz="2800" dirty="0" smtClean="0"/>
              <a:t> Pilate therefore said to Him, ‘Are You a king then?’ Jesus answered, ‘You say rightly that I am a king. For this cause I was born, and for this cause I have come into the world, that I should bear witness to </a:t>
            </a:r>
            <a:r>
              <a:rPr lang="en-US" altLang="en-US" sz="2800" dirty="0" smtClean="0">
                <a:solidFill>
                  <a:schemeClr val="tx2"/>
                </a:solidFill>
              </a:rPr>
              <a:t>the truth</a:t>
            </a:r>
            <a:r>
              <a:rPr lang="en-US" altLang="en-US" sz="2800" dirty="0" smtClean="0"/>
              <a:t>. Everyone who is of </a:t>
            </a:r>
            <a:r>
              <a:rPr lang="en-US" altLang="en-US" sz="2800" dirty="0" smtClean="0">
                <a:solidFill>
                  <a:schemeClr val="tx2"/>
                </a:solidFill>
              </a:rPr>
              <a:t>the truth</a:t>
            </a:r>
            <a:r>
              <a:rPr lang="en-US" altLang="en-US" sz="2800" dirty="0" smtClean="0"/>
              <a:t> hears My voice.’</a:t>
            </a:r>
          </a:p>
          <a:p>
            <a:pPr eaLnBrk="1" hangingPunct="1">
              <a:lnSpc>
                <a:spcPct val="90000"/>
              </a:lnSpc>
            </a:pPr>
            <a:r>
              <a:rPr lang="en-US" altLang="en-US" sz="2800" dirty="0" smtClean="0"/>
              <a:t>38  Pilate said to Him, ‘</a:t>
            </a:r>
            <a:r>
              <a:rPr lang="en-US" altLang="en-US" sz="2800" dirty="0" smtClean="0">
                <a:solidFill>
                  <a:schemeClr val="tx2"/>
                </a:solidFill>
              </a:rPr>
              <a:t>What is truth?’ </a:t>
            </a:r>
            <a:r>
              <a:rPr lang="en-US" altLang="en-US" sz="2800" dirty="0" smtClean="0"/>
              <a:t>And when he had said this, he went out again to the Jews, and said to them, ‘I find no fault in Him at all’” (Jn. 18:37, 38)</a:t>
            </a:r>
          </a:p>
        </p:txBody>
      </p:sp>
      <p:sp>
        <p:nvSpPr>
          <p:cNvPr id="2" name="TextBox 1"/>
          <p:cNvSpPr txBox="1"/>
          <p:nvPr/>
        </p:nvSpPr>
        <p:spPr>
          <a:xfrm>
            <a:off x="4484494" y="6564868"/>
            <a:ext cx="4583306" cy="369332"/>
          </a:xfrm>
          <a:prstGeom prst="rect">
            <a:avLst/>
          </a:prstGeom>
          <a:noFill/>
        </p:spPr>
        <p:txBody>
          <a:bodyPr wrap="none" rtlCol="0">
            <a:spAutoFit/>
          </a:bodyPr>
          <a:lstStyle/>
          <a:p>
            <a:r>
              <a:rPr lang="en-US" i="1" dirty="0" smtClean="0"/>
              <a:t>All verses are from the </a:t>
            </a:r>
            <a:r>
              <a:rPr lang="en-US" i="1" dirty="0" err="1" smtClean="0"/>
              <a:t>NKJV</a:t>
            </a:r>
            <a:r>
              <a:rPr lang="en-US" i="1" dirty="0" smtClean="0"/>
              <a:t> unless noted.</a:t>
            </a:r>
            <a:endParaRPr lang="en-US" i="1"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2"/>
          <p:cNvSpPr>
            <a:spLocks noChangeArrowheads="1" noChangeShapeType="1" noTextEdit="1"/>
          </p:cNvSpPr>
          <p:nvPr/>
        </p:nvSpPr>
        <p:spPr bwMode="auto">
          <a:xfrm>
            <a:off x="1143000" y="304800"/>
            <a:ext cx="7696200" cy="1600200"/>
          </a:xfrm>
          <a:prstGeom prst="rect">
            <a:avLst/>
          </a:prstGeom>
        </p:spPr>
        <p:txBody>
          <a:bodyPr wrap="none" fromWordArt="1">
            <a:prstTxWarp prst="textPlain">
              <a:avLst>
                <a:gd name="adj" fmla="val 50000"/>
              </a:avLst>
            </a:prstTxWarp>
          </a:bodyPr>
          <a:lstStyle/>
          <a:p>
            <a:pPr algn="ctr"/>
            <a:r>
              <a:rPr lang="en-US" sz="3600" kern="10" spc="720">
                <a:ln w="9525">
                  <a:solidFill>
                    <a:schemeClr val="tx1"/>
                  </a:solidFill>
                  <a:round/>
                  <a:headEnd type="none" w="sm" len="sm"/>
                  <a:tailEnd type="none" w="sm" len="sm"/>
                </a:ln>
                <a:gradFill rotWithShape="1">
                  <a:gsLst>
                    <a:gs pos="0">
                      <a:schemeClr val="bg2"/>
                    </a:gs>
                    <a:gs pos="100000">
                      <a:srgbClr val="FFFFFF">
                        <a:alpha val="7001"/>
                      </a:srgbClr>
                    </a:gs>
                  </a:gsLst>
                  <a:lin ang="5400000" scaled="1"/>
                </a:gradFill>
                <a:latin typeface="Arial Black"/>
              </a:rPr>
              <a:t>TRUTH</a:t>
            </a:r>
          </a:p>
        </p:txBody>
      </p:sp>
      <p:sp>
        <p:nvSpPr>
          <p:cNvPr id="4099" name="Rectangle 4"/>
          <p:cNvSpPr>
            <a:spLocks noGrp="1" noChangeArrowheads="1"/>
          </p:cNvSpPr>
          <p:nvPr>
            <p:ph type="body" idx="1"/>
          </p:nvPr>
        </p:nvSpPr>
        <p:spPr>
          <a:xfrm>
            <a:off x="1143000" y="1981200"/>
            <a:ext cx="7772400" cy="4876800"/>
          </a:xfrm>
        </p:spPr>
        <p:txBody>
          <a:bodyPr/>
          <a:lstStyle/>
          <a:p>
            <a:pPr eaLnBrk="1" hangingPunct="1"/>
            <a:r>
              <a:rPr lang="en-US" altLang="en-US" sz="3600" dirty="0" smtClean="0"/>
              <a:t>Bible reveals truth. . .</a:t>
            </a:r>
          </a:p>
          <a:p>
            <a:pPr lvl="1" eaLnBrk="1" hangingPunct="1"/>
            <a:r>
              <a:rPr lang="en-US" altLang="en-US" sz="3200" dirty="0" smtClean="0">
                <a:solidFill>
                  <a:schemeClr val="tx2"/>
                </a:solidFill>
                <a:latin typeface="Aharoni" panose="02010803020104030203" pitchFamily="2" charset="-79"/>
                <a:cs typeface="Aharoni" panose="02010803020104030203" pitchFamily="2" charset="-79"/>
              </a:rPr>
              <a:t>HISTORICAL</a:t>
            </a:r>
          </a:p>
          <a:p>
            <a:pPr lvl="2" eaLnBrk="1" hangingPunct="1"/>
            <a:r>
              <a:rPr lang="en-US" altLang="en-US" sz="2800" dirty="0" smtClean="0"/>
              <a:t>“This is the history of the heavens and the earth when they were created. . .” (Gen. 2:4)</a:t>
            </a:r>
          </a:p>
          <a:p>
            <a:pPr lvl="1" eaLnBrk="1" hangingPunct="1"/>
            <a:r>
              <a:rPr lang="en-US" altLang="en-US" sz="3200" dirty="0" smtClean="0">
                <a:solidFill>
                  <a:schemeClr val="tx2"/>
                </a:solidFill>
                <a:latin typeface="Aharoni" panose="02010803020104030203" pitchFamily="2" charset="-79"/>
                <a:cs typeface="Aharoni" panose="02010803020104030203" pitchFamily="2" charset="-79"/>
              </a:rPr>
              <a:t>INSTRUCTIONAL</a:t>
            </a:r>
          </a:p>
          <a:p>
            <a:pPr lvl="2" eaLnBrk="1" hangingPunct="1"/>
            <a:r>
              <a:rPr lang="en-US" altLang="en-US" sz="2800" dirty="0" smtClean="0"/>
              <a:t>2 Timothy 3:16, 17</a:t>
            </a:r>
          </a:p>
          <a:p>
            <a:pPr lvl="1" eaLnBrk="1" hangingPunct="1"/>
            <a:r>
              <a:rPr lang="en-US" altLang="en-US" sz="3200" dirty="0" smtClean="0">
                <a:solidFill>
                  <a:schemeClr val="tx2"/>
                </a:solidFill>
                <a:latin typeface="Aharoni" panose="02010803020104030203" pitchFamily="2" charset="-79"/>
                <a:cs typeface="Aharoni" panose="02010803020104030203" pitchFamily="2" charset="-79"/>
              </a:rPr>
              <a:t>PERSONAL</a:t>
            </a:r>
          </a:p>
          <a:p>
            <a:pPr lvl="2" eaLnBrk="1" hangingPunct="1"/>
            <a:r>
              <a:rPr lang="en-US" altLang="en-US" sz="2800" dirty="0" smtClean="0"/>
              <a:t>modeled by Christ (Jn. 1:14; 14:6)</a:t>
            </a:r>
          </a:p>
        </p:txBody>
      </p:sp>
      <p:sp>
        <p:nvSpPr>
          <p:cNvPr id="4100" name="WordArt 5"/>
          <p:cNvSpPr>
            <a:spLocks noChangeArrowheads="1" noChangeShapeType="1" noTextEdit="1"/>
          </p:cNvSpPr>
          <p:nvPr/>
        </p:nvSpPr>
        <p:spPr bwMode="auto">
          <a:xfrm rot="5400000">
            <a:off x="-1828800" y="3962400"/>
            <a:ext cx="4724400" cy="106680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type="none" w="sm" len="sm"/>
                  <a:tailEnd type="none" w="sm" len="sm"/>
                </a:ln>
                <a:solidFill>
                  <a:srgbClr val="FFFFFF">
                    <a:alpha val="50195"/>
                  </a:srgbClr>
                </a:solidFill>
                <a:latin typeface="Arial Black"/>
              </a:rPr>
              <a:t>DOCTRINAL</a:t>
            </a: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500"/>
                                        <p:tgtEl>
                                          <p:spTgt spid="4099">
                                            <p:txEl>
                                              <p:pRg st="1" end="1"/>
                                            </p:txEl>
                                          </p:spTgt>
                                        </p:tgtEl>
                                      </p:cBhvr>
                                    </p:animEffect>
                                  </p:childTnLst>
                                </p:cTn>
                              </p:par>
                              <p:par>
                                <p:cTn id="8" presetID="10" presetClass="entr" presetSubtype="0" fill="hold" nodeType="withEffect">
                                  <p:stCondLst>
                                    <p:cond delay="250"/>
                                  </p:stCondLst>
                                  <p:childTnLst>
                                    <p:set>
                                      <p:cBhvr>
                                        <p:cTn id="9" dur="1" fill="hold">
                                          <p:stCondLst>
                                            <p:cond delay="0"/>
                                          </p:stCondLst>
                                        </p:cTn>
                                        <p:tgtEl>
                                          <p:spTgt spid="4099">
                                            <p:txEl>
                                              <p:pRg st="2" end="2"/>
                                            </p:txEl>
                                          </p:spTgt>
                                        </p:tgtEl>
                                        <p:attrNameLst>
                                          <p:attrName>style.visibility</p:attrName>
                                        </p:attrNameLst>
                                      </p:cBhvr>
                                      <p:to>
                                        <p:strVal val="visible"/>
                                      </p:to>
                                    </p:set>
                                    <p:animEffect transition="in" filter="fade">
                                      <p:cBhvr>
                                        <p:cTn id="10" dur="500"/>
                                        <p:tgtEl>
                                          <p:spTgt spid="4099">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animEffect transition="in" filter="fade">
                                      <p:cBhvr>
                                        <p:cTn id="15" dur="500"/>
                                        <p:tgtEl>
                                          <p:spTgt spid="4099">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099">
                                            <p:txEl>
                                              <p:pRg st="4" end="4"/>
                                            </p:txEl>
                                          </p:spTgt>
                                        </p:tgtEl>
                                        <p:attrNameLst>
                                          <p:attrName>style.visibility</p:attrName>
                                        </p:attrNameLst>
                                      </p:cBhvr>
                                      <p:to>
                                        <p:strVal val="visible"/>
                                      </p:to>
                                    </p:set>
                                    <p:animEffect transition="in" filter="fade">
                                      <p:cBhvr>
                                        <p:cTn id="18" dur="500"/>
                                        <p:tgtEl>
                                          <p:spTgt spid="4099">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099">
                                            <p:txEl>
                                              <p:pRg st="5" end="5"/>
                                            </p:txEl>
                                          </p:spTgt>
                                        </p:tgtEl>
                                        <p:attrNameLst>
                                          <p:attrName>style.visibility</p:attrName>
                                        </p:attrNameLst>
                                      </p:cBhvr>
                                      <p:to>
                                        <p:strVal val="visible"/>
                                      </p:to>
                                    </p:set>
                                    <p:animEffect transition="in" filter="fade">
                                      <p:cBhvr>
                                        <p:cTn id="23" dur="500"/>
                                        <p:tgtEl>
                                          <p:spTgt spid="4099">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099">
                                            <p:txEl>
                                              <p:pRg st="6" end="6"/>
                                            </p:txEl>
                                          </p:spTgt>
                                        </p:tgtEl>
                                        <p:attrNameLst>
                                          <p:attrName>style.visibility</p:attrName>
                                        </p:attrNameLst>
                                      </p:cBhvr>
                                      <p:to>
                                        <p:strVal val="visible"/>
                                      </p:to>
                                    </p:set>
                                    <p:animEffect transition="in" filter="fade">
                                      <p:cBhvr>
                                        <p:cTn id="26" dur="500"/>
                                        <p:tgtEl>
                                          <p:spTgt spid="4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p:txBody>
          <a:bodyPr/>
          <a:lstStyle/>
          <a:p>
            <a:pPr marL="609600" indent="-609600" eaLnBrk="1" hangingPunct="1">
              <a:buFontTx/>
              <a:buAutoNum type="arabicPeriod"/>
            </a:pPr>
            <a:r>
              <a:rPr lang="en-US" altLang="en-US" dirty="0" smtClean="0"/>
              <a:t>different</a:t>
            </a:r>
            <a:br>
              <a:rPr lang="en-US" altLang="en-US" dirty="0" smtClean="0"/>
            </a:br>
            <a:r>
              <a:rPr lang="en-US" altLang="en-US" dirty="0" smtClean="0"/>
              <a:t>“recognizably different”</a:t>
            </a:r>
          </a:p>
          <a:p>
            <a:pPr marL="609600" indent="-609600" eaLnBrk="1" hangingPunct="1">
              <a:buFontTx/>
              <a:buAutoNum type="arabicPeriod"/>
            </a:pPr>
            <a:r>
              <a:rPr lang="en-US" altLang="en-US" dirty="0" smtClean="0"/>
              <a:t>detectable</a:t>
            </a:r>
            <a:br>
              <a:rPr lang="en-US" altLang="en-US" dirty="0" smtClean="0"/>
            </a:br>
            <a:r>
              <a:rPr lang="en-US" altLang="en-US" dirty="0" smtClean="0"/>
              <a:t>“capable of being seen, heard, tasted, or detected in some way”</a:t>
            </a:r>
          </a:p>
          <a:p>
            <a:pPr marL="609600" indent="-609600" algn="r" eaLnBrk="1" hangingPunct="1">
              <a:buFontTx/>
              <a:buNone/>
            </a:pPr>
            <a:r>
              <a:rPr lang="en-US" altLang="en-US" sz="2800" i="1" dirty="0" smtClean="0"/>
              <a:t>(Encarta Dictionary)</a:t>
            </a:r>
          </a:p>
        </p:txBody>
      </p:sp>
      <p:sp>
        <p:nvSpPr>
          <p:cNvPr id="5123" name="WordArt 4"/>
          <p:cNvSpPr>
            <a:spLocks noChangeArrowheads="1" noChangeShapeType="1" noTextEdit="1"/>
          </p:cNvSpPr>
          <p:nvPr/>
        </p:nvSpPr>
        <p:spPr bwMode="auto">
          <a:xfrm>
            <a:off x="1143000" y="304800"/>
            <a:ext cx="7696200" cy="1600200"/>
          </a:xfrm>
          <a:prstGeom prst="rect">
            <a:avLst/>
          </a:prstGeom>
        </p:spPr>
        <p:txBody>
          <a:bodyPr wrap="none" fromWordArt="1">
            <a:prstTxWarp prst="textPlain">
              <a:avLst>
                <a:gd name="adj" fmla="val 50000"/>
              </a:avLst>
            </a:prstTxWarp>
          </a:bodyPr>
          <a:lstStyle/>
          <a:p>
            <a:pPr algn="ctr"/>
            <a:r>
              <a:rPr lang="en-US" sz="3600" kern="10" spc="720">
                <a:ln w="9525">
                  <a:solidFill>
                    <a:schemeClr val="tx1"/>
                  </a:solidFill>
                  <a:round/>
                  <a:headEnd type="none" w="sm" len="sm"/>
                  <a:tailEnd type="none" w="sm" len="sm"/>
                </a:ln>
                <a:gradFill rotWithShape="1">
                  <a:gsLst>
                    <a:gs pos="0">
                      <a:schemeClr val="bg2"/>
                    </a:gs>
                    <a:gs pos="100000">
                      <a:srgbClr val="FFFFFF">
                        <a:alpha val="7001"/>
                      </a:srgbClr>
                    </a:gs>
                  </a:gsLst>
                  <a:lin ang="5400000" scaled="1"/>
                </a:gradFill>
                <a:latin typeface="Arial Black"/>
              </a:rPr>
              <a:t>TRUTH</a:t>
            </a:r>
          </a:p>
        </p:txBody>
      </p:sp>
      <p:sp>
        <p:nvSpPr>
          <p:cNvPr id="12293" name="WordArt 5"/>
          <p:cNvSpPr>
            <a:spLocks noChangeArrowheads="1" noChangeShapeType="1" noTextEdit="1"/>
          </p:cNvSpPr>
          <p:nvPr/>
        </p:nvSpPr>
        <p:spPr bwMode="auto">
          <a:xfrm>
            <a:off x="2895600" y="838200"/>
            <a:ext cx="380047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distinguishable</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500"/>
                                        <p:tgtEl>
                                          <p:spTgt spid="12291">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animEffect transition="in" filter="fade">
                                      <p:cBhvr>
                                        <p:cTn id="11" dur="500"/>
                                        <p:tgtEl>
                                          <p:spTgt spid="12291">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fade">
                                      <p:cBhvr>
                                        <p:cTn id="15"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p:txBody>
          <a:bodyPr/>
          <a:lstStyle/>
          <a:p>
            <a:pPr eaLnBrk="1" hangingPunct="1">
              <a:buFont typeface="Wingdings" panose="05000000000000000000" pitchFamily="2" charset="2"/>
              <a:buChar char="Ø"/>
            </a:pPr>
            <a:r>
              <a:rPr lang="en-US" altLang="en-US" dirty="0" smtClean="0"/>
              <a:t>Aquila/Priscilla knew </a:t>
            </a:r>
            <a:r>
              <a:rPr lang="en-US" altLang="en-US" dirty="0" err="1" smtClean="0"/>
              <a:t>Apollos</a:t>
            </a:r>
            <a:r>
              <a:rPr lang="en-US" altLang="en-US" dirty="0" smtClean="0"/>
              <a:t> needed more instruction (Acts 18:24-26)</a:t>
            </a:r>
          </a:p>
          <a:p>
            <a:pPr marL="990600" lvl="1" indent="-533400" eaLnBrk="1" hangingPunct="1"/>
            <a:r>
              <a:rPr lang="en-US" altLang="en-US" dirty="0" smtClean="0"/>
              <a:t>The WAY of truth is distinguishable from other ways (Ps. 119:30, 104, 128; </a:t>
            </a:r>
            <a:br>
              <a:rPr lang="en-US" altLang="en-US" dirty="0" smtClean="0"/>
            </a:br>
            <a:r>
              <a:rPr lang="en-US" altLang="en-US" dirty="0" smtClean="0"/>
              <a:t>2 Pet. 2:2)</a:t>
            </a:r>
          </a:p>
          <a:p>
            <a:pPr eaLnBrk="1" hangingPunct="1">
              <a:buFont typeface="Wingdings" panose="05000000000000000000" pitchFamily="2" charset="2"/>
              <a:buChar char="Ø"/>
            </a:pPr>
            <a:r>
              <a:rPr lang="en-US" altLang="en-US" dirty="0" smtClean="0"/>
              <a:t>The way Jesus preached was distinguished from the scribes (Matt. 7:28, 29)</a:t>
            </a:r>
          </a:p>
          <a:p>
            <a:pPr marL="609600" indent="-609600" eaLnBrk="1" hangingPunct="1"/>
            <a:endParaRPr lang="en-US" altLang="en-US" dirty="0" smtClean="0"/>
          </a:p>
        </p:txBody>
      </p:sp>
      <p:sp>
        <p:nvSpPr>
          <p:cNvPr id="6147" name="WordArt 3"/>
          <p:cNvSpPr>
            <a:spLocks noChangeArrowheads="1" noChangeShapeType="1" noTextEdit="1"/>
          </p:cNvSpPr>
          <p:nvPr/>
        </p:nvSpPr>
        <p:spPr bwMode="auto">
          <a:xfrm>
            <a:off x="1143000" y="304800"/>
            <a:ext cx="7696200" cy="1600200"/>
          </a:xfrm>
          <a:prstGeom prst="rect">
            <a:avLst/>
          </a:prstGeom>
        </p:spPr>
        <p:txBody>
          <a:bodyPr wrap="none" fromWordArt="1">
            <a:prstTxWarp prst="textPlain">
              <a:avLst>
                <a:gd name="adj" fmla="val 50000"/>
              </a:avLst>
            </a:prstTxWarp>
          </a:bodyPr>
          <a:lstStyle/>
          <a:p>
            <a:pPr algn="ctr"/>
            <a:r>
              <a:rPr lang="en-US" sz="3600" kern="10" spc="720">
                <a:ln w="9525">
                  <a:solidFill>
                    <a:schemeClr val="tx1"/>
                  </a:solidFill>
                  <a:round/>
                  <a:headEnd type="none" w="sm" len="sm"/>
                  <a:tailEnd type="none" w="sm" len="sm"/>
                </a:ln>
                <a:gradFill rotWithShape="1">
                  <a:gsLst>
                    <a:gs pos="0">
                      <a:schemeClr val="bg2"/>
                    </a:gs>
                    <a:gs pos="100000">
                      <a:srgbClr val="FFFFFF">
                        <a:alpha val="7001"/>
                      </a:srgbClr>
                    </a:gs>
                  </a:gsLst>
                  <a:lin ang="5400000" scaled="1"/>
                </a:gradFill>
                <a:latin typeface="Arial Black"/>
              </a:rPr>
              <a:t>TRUTH</a:t>
            </a:r>
          </a:p>
        </p:txBody>
      </p:sp>
      <p:sp>
        <p:nvSpPr>
          <p:cNvPr id="6148" name="WordArt 4"/>
          <p:cNvSpPr>
            <a:spLocks noChangeArrowheads="1" noChangeShapeType="1" noTextEdit="1"/>
          </p:cNvSpPr>
          <p:nvPr/>
        </p:nvSpPr>
        <p:spPr bwMode="auto">
          <a:xfrm>
            <a:off x="2895600" y="838200"/>
            <a:ext cx="380047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distinguishable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Effect transition="in" filter="wipe(left)">
                                      <p:cBhvr>
                                        <p:cTn id="7" dur="500"/>
                                        <p:tgtEl>
                                          <p:spTgt spid="2355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4">
                                            <p:txEl>
                                              <p:pRg st="1" end="1"/>
                                            </p:txEl>
                                          </p:spTgt>
                                        </p:tgtEl>
                                        <p:attrNameLst>
                                          <p:attrName>style.visibility</p:attrName>
                                        </p:attrNameLst>
                                      </p:cBhvr>
                                      <p:to>
                                        <p:strVal val="visible"/>
                                      </p:to>
                                    </p:set>
                                    <p:animEffect transition="in" filter="wipe(left)">
                                      <p:cBhvr>
                                        <p:cTn id="12" dur="500"/>
                                        <p:tgtEl>
                                          <p:spTgt spid="2355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4">
                                            <p:txEl>
                                              <p:pRg st="2" end="2"/>
                                            </p:txEl>
                                          </p:spTgt>
                                        </p:tgtEl>
                                        <p:attrNameLst>
                                          <p:attrName>style.visibility</p:attrName>
                                        </p:attrNameLst>
                                      </p:cBhvr>
                                      <p:to>
                                        <p:strVal val="visible"/>
                                      </p:to>
                                    </p:set>
                                    <p:animEffect transition="in" filter="wipe(left)">
                                      <p:cBhvr>
                                        <p:cTn id="17" dur="500"/>
                                        <p:tgtEl>
                                          <p:spTgt spid="2355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1143000" y="2286000"/>
            <a:ext cx="7772400" cy="4267200"/>
          </a:xfrm>
        </p:spPr>
        <p:txBody>
          <a:bodyPr/>
          <a:lstStyle/>
          <a:p>
            <a:pPr marL="0" indent="0" eaLnBrk="1" hangingPunct="1">
              <a:lnSpc>
                <a:spcPct val="90000"/>
              </a:lnSpc>
              <a:buNone/>
            </a:pPr>
            <a:r>
              <a:rPr lang="en-US" altLang="en-US" sz="3600" dirty="0" smtClean="0"/>
              <a:t>knowable (</a:t>
            </a:r>
            <a:r>
              <a:rPr lang="en-US" altLang="en-US" sz="3600" dirty="0" smtClean="0"/>
              <a:t>comprehension </a:t>
            </a:r>
            <a:r>
              <a:rPr lang="en-US" altLang="en-US" sz="3600" dirty="0" smtClean="0"/>
              <a:t>through study and experience)</a:t>
            </a:r>
          </a:p>
        </p:txBody>
      </p:sp>
      <p:sp>
        <p:nvSpPr>
          <p:cNvPr id="7171" name="WordArt 3"/>
          <p:cNvSpPr>
            <a:spLocks noChangeArrowheads="1" noChangeShapeType="1" noTextEdit="1"/>
          </p:cNvSpPr>
          <p:nvPr/>
        </p:nvSpPr>
        <p:spPr bwMode="auto">
          <a:xfrm>
            <a:off x="1143000" y="304800"/>
            <a:ext cx="7696200" cy="1600200"/>
          </a:xfrm>
          <a:prstGeom prst="rect">
            <a:avLst/>
          </a:prstGeom>
        </p:spPr>
        <p:txBody>
          <a:bodyPr wrap="none" fromWordArt="1">
            <a:prstTxWarp prst="textPlain">
              <a:avLst>
                <a:gd name="adj" fmla="val 50000"/>
              </a:avLst>
            </a:prstTxWarp>
          </a:bodyPr>
          <a:lstStyle/>
          <a:p>
            <a:pPr algn="ctr"/>
            <a:r>
              <a:rPr lang="en-US" sz="3600" kern="10" spc="720">
                <a:ln w="9525">
                  <a:solidFill>
                    <a:schemeClr val="tx1"/>
                  </a:solidFill>
                  <a:round/>
                  <a:headEnd type="none" w="sm" len="sm"/>
                  <a:tailEnd type="none" w="sm" len="sm"/>
                </a:ln>
                <a:gradFill rotWithShape="1">
                  <a:gsLst>
                    <a:gs pos="0">
                      <a:schemeClr val="bg2"/>
                    </a:gs>
                    <a:gs pos="100000">
                      <a:srgbClr val="FFFFFF">
                        <a:alpha val="7001"/>
                      </a:srgbClr>
                    </a:gs>
                  </a:gsLst>
                  <a:lin ang="5400000" scaled="1"/>
                </a:gradFill>
                <a:latin typeface="Arial Black"/>
              </a:rPr>
              <a:t>TRUTH</a:t>
            </a:r>
          </a:p>
        </p:txBody>
      </p:sp>
      <p:sp>
        <p:nvSpPr>
          <p:cNvPr id="19460" name="WordArt 4"/>
          <p:cNvSpPr>
            <a:spLocks noChangeArrowheads="1" noChangeShapeType="1" noTextEdit="1"/>
          </p:cNvSpPr>
          <p:nvPr/>
        </p:nvSpPr>
        <p:spPr bwMode="auto">
          <a:xfrm>
            <a:off x="3686175" y="838200"/>
            <a:ext cx="240982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knowable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9460"/>
                                        </p:tgtEl>
                                        <p:attrNameLst>
                                          <p:attrName>style.visibility</p:attrName>
                                        </p:attrNameLst>
                                      </p:cBhvr>
                                      <p:to>
                                        <p:strVal val="visible"/>
                                      </p:to>
                                    </p:set>
                                    <p:anim calcmode="lin" valueType="num">
                                      <p:cBhvr>
                                        <p:cTn id="7" dur="500" fill="hold"/>
                                        <p:tgtEl>
                                          <p:spTgt spid="19460"/>
                                        </p:tgtEl>
                                        <p:attrNameLst>
                                          <p:attrName>ppt_w</p:attrName>
                                        </p:attrNameLst>
                                      </p:cBhvr>
                                      <p:tavLst>
                                        <p:tav tm="0">
                                          <p:val>
                                            <p:fltVal val="0"/>
                                          </p:val>
                                        </p:tav>
                                        <p:tav tm="100000">
                                          <p:val>
                                            <p:strVal val="#ppt_w"/>
                                          </p:val>
                                        </p:tav>
                                      </p:tavLst>
                                    </p:anim>
                                    <p:anim calcmode="lin" valueType="num">
                                      <p:cBhvr>
                                        <p:cTn id="8" dur="500" fill="hold"/>
                                        <p:tgtEl>
                                          <p:spTgt spid="1946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1143000" y="1981200"/>
            <a:ext cx="7772400" cy="4572000"/>
          </a:xfrm>
        </p:spPr>
        <p:txBody>
          <a:bodyPr/>
          <a:lstStyle/>
          <a:p>
            <a:pPr eaLnBrk="1" hangingPunct="1">
              <a:lnSpc>
                <a:spcPct val="90000"/>
              </a:lnSpc>
              <a:buFont typeface="Wingdings" panose="05000000000000000000" pitchFamily="2" charset="2"/>
              <a:buChar char="ü"/>
            </a:pPr>
            <a:r>
              <a:rPr lang="en-US" altLang="en-US" sz="2800" dirty="0" smtClean="0"/>
              <a:t>“For this reason I will not be negligent to remind you always of these things, though you know and are established in the present truth” (2 Pet. 1:12, cf. 1 Tim. 2:3, 4)</a:t>
            </a:r>
          </a:p>
          <a:p>
            <a:pPr eaLnBrk="1" hangingPunct="1">
              <a:lnSpc>
                <a:spcPct val="90000"/>
              </a:lnSpc>
              <a:buFont typeface="Wingdings" panose="05000000000000000000" pitchFamily="2" charset="2"/>
              <a:buChar char="ü"/>
            </a:pPr>
            <a:r>
              <a:rPr lang="en-US" altLang="en-US" sz="2800" baseline="30000" dirty="0" smtClean="0"/>
              <a:t>20</a:t>
            </a:r>
            <a:r>
              <a:rPr lang="en-US" altLang="en-US" sz="2800" dirty="0" smtClean="0"/>
              <a:t>  “Have I not written to you excellent things Of counsels and knowledge, </a:t>
            </a:r>
            <a:r>
              <a:rPr lang="en-US" altLang="en-US" sz="2800" baseline="30000" dirty="0" smtClean="0"/>
              <a:t>21</a:t>
            </a:r>
            <a:r>
              <a:rPr lang="en-US" altLang="en-US" sz="2800" dirty="0" smtClean="0"/>
              <a:t> That I may make you know the certainty of the words of truth, That you may answer words of truth To those who send to you?” (Prov. 22:20, 21)</a:t>
            </a:r>
          </a:p>
          <a:p>
            <a:pPr eaLnBrk="1" hangingPunct="1">
              <a:lnSpc>
                <a:spcPct val="90000"/>
              </a:lnSpc>
              <a:buFont typeface="Wingdings" panose="05000000000000000000" pitchFamily="2" charset="2"/>
              <a:buChar char="ü"/>
            </a:pPr>
            <a:r>
              <a:rPr lang="en-US" altLang="en-US" sz="2800" dirty="0" smtClean="0"/>
              <a:t>“And you shall know the truth, and the truth shall make you free” (Jn. 8:32)</a:t>
            </a:r>
          </a:p>
        </p:txBody>
      </p:sp>
      <p:sp>
        <p:nvSpPr>
          <p:cNvPr id="7171" name="WordArt 3"/>
          <p:cNvSpPr>
            <a:spLocks noChangeArrowheads="1" noChangeShapeType="1" noTextEdit="1"/>
          </p:cNvSpPr>
          <p:nvPr/>
        </p:nvSpPr>
        <p:spPr bwMode="auto">
          <a:xfrm>
            <a:off x="1143000" y="304800"/>
            <a:ext cx="7696200" cy="1600200"/>
          </a:xfrm>
          <a:prstGeom prst="rect">
            <a:avLst/>
          </a:prstGeom>
        </p:spPr>
        <p:txBody>
          <a:bodyPr wrap="none" fromWordArt="1">
            <a:prstTxWarp prst="textPlain">
              <a:avLst>
                <a:gd name="adj" fmla="val 50000"/>
              </a:avLst>
            </a:prstTxWarp>
          </a:bodyPr>
          <a:lstStyle/>
          <a:p>
            <a:pPr algn="ctr"/>
            <a:r>
              <a:rPr lang="en-US" sz="3600" kern="10" spc="720">
                <a:ln w="9525">
                  <a:solidFill>
                    <a:srgbClr val="FFFFFF"/>
                  </a:solidFill>
                  <a:round/>
                  <a:headEnd type="none" w="sm" len="sm"/>
                  <a:tailEnd type="none" w="sm" len="sm"/>
                </a:ln>
                <a:gradFill rotWithShape="1">
                  <a:gsLst>
                    <a:gs pos="0">
                      <a:srgbClr val="000000"/>
                    </a:gs>
                    <a:gs pos="100000">
                      <a:srgbClr val="FFFFFF">
                        <a:alpha val="7001"/>
                      </a:srgbClr>
                    </a:gs>
                  </a:gsLst>
                  <a:lin ang="5400000" scaled="1"/>
                </a:gradFill>
                <a:latin typeface="Arial Black"/>
              </a:rPr>
              <a:t>TRUTH</a:t>
            </a:r>
          </a:p>
        </p:txBody>
      </p:sp>
      <p:sp>
        <p:nvSpPr>
          <p:cNvPr id="19460" name="WordArt 4"/>
          <p:cNvSpPr>
            <a:spLocks noChangeArrowheads="1" noChangeShapeType="1" noTextEdit="1"/>
          </p:cNvSpPr>
          <p:nvPr/>
        </p:nvSpPr>
        <p:spPr bwMode="auto">
          <a:xfrm>
            <a:off x="3686175" y="838200"/>
            <a:ext cx="240982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knowable</a:t>
            </a:r>
          </a:p>
        </p:txBody>
      </p:sp>
    </p:spTree>
    <p:extLst>
      <p:ext uri="{BB962C8B-B14F-4D97-AF65-F5344CB8AC3E}">
        <p14:creationId xmlns:p14="http://schemas.microsoft.com/office/powerpoint/2010/main" val="34096184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with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wipe(left)">
                                      <p:cBhvr>
                                        <p:cTn id="7" dur="500"/>
                                        <p:tgtEl>
                                          <p:spTgt spid="1945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9458">
                                            <p:txEl>
                                              <p:pRg st="1" end="1"/>
                                            </p:txEl>
                                          </p:spTgt>
                                        </p:tgtEl>
                                        <p:attrNameLst>
                                          <p:attrName>style.visibility</p:attrName>
                                        </p:attrNameLst>
                                      </p:cBhvr>
                                      <p:to>
                                        <p:strVal val="visible"/>
                                      </p:to>
                                    </p:set>
                                    <p:animEffect transition="in" filter="wipe(left)">
                                      <p:cBhvr>
                                        <p:cTn id="12" dur="500"/>
                                        <p:tgtEl>
                                          <p:spTgt spid="1945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9458">
                                            <p:txEl>
                                              <p:pRg st="2" end="2"/>
                                            </p:txEl>
                                          </p:spTgt>
                                        </p:tgtEl>
                                        <p:attrNameLst>
                                          <p:attrName>style.visibility</p:attrName>
                                        </p:attrNameLst>
                                      </p:cBhvr>
                                      <p:to>
                                        <p:strVal val="visible"/>
                                      </p:to>
                                    </p:set>
                                    <p:animEffect transition="in" filter="wipe(left)">
                                      <p:cBhvr>
                                        <p:cTn id="17" dur="500"/>
                                        <p:tgtEl>
                                          <p:spTgt spid="194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p:txBody>
          <a:bodyPr/>
          <a:lstStyle/>
          <a:p>
            <a:pPr marL="0" indent="0">
              <a:lnSpc>
                <a:spcPct val="90000"/>
              </a:lnSpc>
              <a:buNone/>
            </a:pPr>
            <a:r>
              <a:rPr lang="en-US" altLang="en-US" sz="2800" b="1" dirty="0">
                <a:latin typeface="Palatino Linotype" pitchFamily="18" charset="0"/>
              </a:rPr>
              <a:t>In fact, my assertion of ‘I don’t know’ was really more among the lines of ‘I don’t want to know’.  As a young man growing up in a world full of temptations, it was convenient to ignore the need to be answerable to any higher spiritual authority.  I practiced a thought and behavior pattern referred to as ‘willful blindness’ by the noted scholar and writer </a:t>
            </a:r>
            <a:r>
              <a:rPr lang="en-US" altLang="en-US" sz="2800" b="1" dirty="0" err="1">
                <a:latin typeface="Palatino Linotype" pitchFamily="18" charset="0"/>
              </a:rPr>
              <a:t>C.S</a:t>
            </a:r>
            <a:r>
              <a:rPr lang="en-US" altLang="en-US" sz="2800" b="1" dirty="0">
                <a:latin typeface="Palatino Linotype" pitchFamily="18" charset="0"/>
              </a:rPr>
              <a:t>. Lewis” </a:t>
            </a:r>
            <a:r>
              <a:rPr lang="en-US" altLang="en-US" sz="2800" b="1" i="1" dirty="0">
                <a:latin typeface="Palatino Linotype" pitchFamily="18" charset="0"/>
              </a:rPr>
              <a:t>(The Language of God, Collins p. 16).</a:t>
            </a:r>
          </a:p>
        </p:txBody>
      </p:sp>
    </p:spTree>
    <p:extLst>
      <p:ext uri="{BB962C8B-B14F-4D97-AF65-F5344CB8AC3E}">
        <p14:creationId xmlns:p14="http://schemas.microsoft.com/office/powerpoint/2010/main" val="2320465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Problem:</a:t>
            </a:r>
            <a:endParaRPr lang="en-US" dirty="0"/>
          </a:p>
        </p:txBody>
      </p:sp>
      <p:sp>
        <p:nvSpPr>
          <p:cNvPr id="5" name="Content Placeholder 4"/>
          <p:cNvSpPr>
            <a:spLocks noGrp="1"/>
          </p:cNvSpPr>
          <p:nvPr>
            <p:ph sz="half" idx="1"/>
          </p:nvPr>
        </p:nvSpPr>
        <p:spPr>
          <a:xfrm>
            <a:off x="1143000" y="2667000"/>
            <a:ext cx="3048000" cy="1676400"/>
          </a:xfrm>
        </p:spPr>
        <p:style>
          <a:lnRef idx="3">
            <a:schemeClr val="lt1"/>
          </a:lnRef>
          <a:fillRef idx="1">
            <a:schemeClr val="dk1"/>
          </a:fillRef>
          <a:effectRef idx="1">
            <a:schemeClr val="dk1"/>
          </a:effectRef>
          <a:fontRef idx="minor">
            <a:schemeClr val="lt1"/>
          </a:fontRef>
        </p:style>
        <p:txBody>
          <a:bodyPr anchor="ctr"/>
          <a:lstStyle/>
          <a:p>
            <a:pPr marL="0" indent="0" algn="ctr">
              <a:buNone/>
            </a:pPr>
            <a:r>
              <a:rPr lang="en-US" sz="3200" dirty="0" smtClean="0"/>
              <a:t>“interpretation”</a:t>
            </a:r>
          </a:p>
        </p:txBody>
      </p:sp>
      <p:sp>
        <p:nvSpPr>
          <p:cNvPr id="7" name="Right Arrow 6"/>
          <p:cNvSpPr/>
          <p:nvPr/>
        </p:nvSpPr>
        <p:spPr>
          <a:xfrm>
            <a:off x="4267200" y="2667000"/>
            <a:ext cx="1371600" cy="1676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bg2"/>
                </a:solidFill>
                <a:latin typeface="Arial Black" panose="020B0A04020102020204" pitchFamily="34" charset="0"/>
              </a:rPr>
              <a:t>BUT</a:t>
            </a:r>
            <a:endParaRPr lang="en-US" dirty="0">
              <a:solidFill>
                <a:schemeClr val="bg2"/>
              </a:solidFill>
              <a:latin typeface="Arial Black" panose="020B0A04020102020204" pitchFamily="34" charset="0"/>
            </a:endParaRPr>
          </a:p>
        </p:txBody>
      </p:sp>
      <p:sp>
        <p:nvSpPr>
          <p:cNvPr id="8" name="Right Arrow 7"/>
          <p:cNvSpPr/>
          <p:nvPr/>
        </p:nvSpPr>
        <p:spPr>
          <a:xfrm>
            <a:off x="4267200" y="4419600"/>
            <a:ext cx="1371600" cy="1676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bg2"/>
                </a:solidFill>
                <a:latin typeface="Arial Black" panose="020B0A04020102020204" pitchFamily="34" charset="0"/>
              </a:rPr>
              <a:t>BUT</a:t>
            </a:r>
            <a:endParaRPr lang="en-US" dirty="0">
              <a:solidFill>
                <a:schemeClr val="bg2"/>
              </a:solidFill>
              <a:latin typeface="Arial Black" panose="020B0A04020102020204" pitchFamily="34" charset="0"/>
            </a:endParaRPr>
          </a:p>
        </p:txBody>
      </p:sp>
      <p:sp>
        <p:nvSpPr>
          <p:cNvPr id="2" name="Rectangle 1"/>
          <p:cNvSpPr/>
          <p:nvPr/>
        </p:nvSpPr>
        <p:spPr>
          <a:xfrm>
            <a:off x="1178386" y="2057400"/>
            <a:ext cx="1414170" cy="584775"/>
          </a:xfrm>
          <a:prstGeom prst="rect">
            <a:avLst/>
          </a:prstGeom>
        </p:spPr>
        <p:txBody>
          <a:bodyPr wrap="none">
            <a:spAutoFit/>
          </a:bodyPr>
          <a:lstStyle/>
          <a:p>
            <a:r>
              <a:rPr lang="en-US" sz="3200" dirty="0"/>
              <a:t>Is </a:t>
            </a:r>
            <a:r>
              <a:rPr lang="en-US" sz="3200" dirty="0" smtClean="0"/>
              <a:t>not: </a:t>
            </a:r>
            <a:endParaRPr lang="en-US" sz="3200" dirty="0"/>
          </a:p>
        </p:txBody>
      </p:sp>
      <p:sp>
        <p:nvSpPr>
          <p:cNvPr id="9" name="Content Placeholder 4"/>
          <p:cNvSpPr txBox="1">
            <a:spLocks/>
          </p:cNvSpPr>
          <p:nvPr/>
        </p:nvSpPr>
        <p:spPr bwMode="auto">
          <a:xfrm>
            <a:off x="1143000" y="4495800"/>
            <a:ext cx="3048000" cy="1676400"/>
          </a:xfrm>
          <a:prstGeom prst="rect">
            <a:avLst/>
          </a:prstGeom>
          <a:extLst/>
        </p:spPr>
        <p:style>
          <a:lnRef idx="3">
            <a:schemeClr val="lt1"/>
          </a:lnRef>
          <a:fillRef idx="1">
            <a:schemeClr val="dk1"/>
          </a:fillRef>
          <a:effectRef idx="1">
            <a:schemeClr val="dk1"/>
          </a:effectRef>
          <a:fontRef idx="minor">
            <a:schemeClr val="lt1"/>
          </a:fontRef>
        </p:style>
        <p:txBody>
          <a:bodyPr vert="horz" wrap="square" lIns="92075" tIns="46038" rIns="92075" bIns="46038" numCol="1" anchor="ctr" anchorCtr="0" compatLnSpc="1">
            <a:prstTxWarp prst="textNoShape">
              <a:avLst/>
            </a:prstTxWarp>
          </a:bodyPr>
          <a:lstStyle>
            <a:lvl1pPr marL="342900" indent="-342900" algn="l" rtl="0" eaLnBrk="0" fontAlgn="base" hangingPunct="0">
              <a:spcBef>
                <a:spcPct val="20000"/>
              </a:spcBef>
              <a:spcAft>
                <a:spcPct val="0"/>
              </a:spcAft>
              <a:buClr>
                <a:schemeClr val="accent1"/>
              </a:buClr>
              <a:buChar char="•"/>
              <a:defRPr sz="2800">
                <a:solidFill>
                  <a:schemeClr val="lt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lt1"/>
                </a:solidFill>
                <a:latin typeface="+mn-lt"/>
                <a:ea typeface="+mn-ea"/>
                <a:cs typeface="+mn-cs"/>
              </a:defRPr>
            </a:lvl2pPr>
            <a:lvl3pPr marL="1143000" indent="-228600" algn="l" rtl="0" eaLnBrk="0" fontAlgn="base" hangingPunct="0">
              <a:spcBef>
                <a:spcPct val="20000"/>
              </a:spcBef>
              <a:spcAft>
                <a:spcPct val="0"/>
              </a:spcAft>
              <a:buClr>
                <a:schemeClr val="accent1"/>
              </a:buClr>
              <a:buChar char="•"/>
              <a:defRPr sz="2000">
                <a:solidFill>
                  <a:schemeClr val="lt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1800">
                <a:solidFill>
                  <a:schemeClr val="lt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1800">
                <a:solidFill>
                  <a:schemeClr val="lt1"/>
                </a:solidFill>
                <a:latin typeface="+mn-lt"/>
                <a:ea typeface="+mn-ea"/>
                <a:cs typeface="+mn-cs"/>
              </a:defRPr>
            </a:lvl5pPr>
            <a:lvl6pPr marL="2514600" indent="-228600" algn="l" rtl="0" fontAlgn="base">
              <a:spcBef>
                <a:spcPct val="20000"/>
              </a:spcBef>
              <a:spcAft>
                <a:spcPct val="0"/>
              </a:spcAft>
              <a:buClr>
                <a:schemeClr val="tx2"/>
              </a:buClr>
              <a:buChar char="•"/>
              <a:defRPr sz="1800">
                <a:solidFill>
                  <a:schemeClr val="lt1"/>
                </a:solidFill>
                <a:latin typeface="+mn-lt"/>
                <a:ea typeface="+mn-ea"/>
                <a:cs typeface="+mn-cs"/>
              </a:defRPr>
            </a:lvl6pPr>
            <a:lvl7pPr marL="2971800" indent="-228600" algn="l" rtl="0" fontAlgn="base">
              <a:spcBef>
                <a:spcPct val="20000"/>
              </a:spcBef>
              <a:spcAft>
                <a:spcPct val="0"/>
              </a:spcAft>
              <a:buClr>
                <a:schemeClr val="tx2"/>
              </a:buClr>
              <a:buChar char="•"/>
              <a:defRPr sz="1800">
                <a:solidFill>
                  <a:schemeClr val="lt1"/>
                </a:solidFill>
                <a:latin typeface="+mn-lt"/>
                <a:ea typeface="+mn-ea"/>
                <a:cs typeface="+mn-cs"/>
              </a:defRPr>
            </a:lvl7pPr>
            <a:lvl8pPr marL="3429000" indent="-228600" algn="l" rtl="0" fontAlgn="base">
              <a:spcBef>
                <a:spcPct val="20000"/>
              </a:spcBef>
              <a:spcAft>
                <a:spcPct val="0"/>
              </a:spcAft>
              <a:buClr>
                <a:schemeClr val="tx2"/>
              </a:buClr>
              <a:buChar char="•"/>
              <a:defRPr sz="1800">
                <a:solidFill>
                  <a:schemeClr val="lt1"/>
                </a:solidFill>
                <a:latin typeface="+mn-lt"/>
                <a:ea typeface="+mn-ea"/>
                <a:cs typeface="+mn-cs"/>
              </a:defRPr>
            </a:lvl8pPr>
            <a:lvl9pPr marL="3886200" indent="-228600" algn="l" rtl="0" fontAlgn="base">
              <a:spcBef>
                <a:spcPct val="20000"/>
              </a:spcBef>
              <a:spcAft>
                <a:spcPct val="0"/>
              </a:spcAft>
              <a:buClr>
                <a:schemeClr val="tx2"/>
              </a:buClr>
              <a:buChar char="•"/>
              <a:defRPr sz="1800">
                <a:solidFill>
                  <a:schemeClr val="lt1"/>
                </a:solidFill>
                <a:latin typeface="+mn-lt"/>
                <a:ea typeface="+mn-ea"/>
                <a:cs typeface="+mn-cs"/>
              </a:defRPr>
            </a:lvl9pPr>
          </a:lstStyle>
          <a:p>
            <a:pPr marL="0" indent="0" algn="ctr">
              <a:buFontTx/>
              <a:buNone/>
            </a:pPr>
            <a:r>
              <a:rPr lang="en-US" sz="3200" kern="0" dirty="0" smtClean="0"/>
              <a:t>“I cannot know”</a:t>
            </a:r>
          </a:p>
        </p:txBody>
      </p:sp>
      <p:sp>
        <p:nvSpPr>
          <p:cNvPr id="10" name="Content Placeholder 4"/>
          <p:cNvSpPr txBox="1">
            <a:spLocks/>
          </p:cNvSpPr>
          <p:nvPr/>
        </p:nvSpPr>
        <p:spPr bwMode="auto">
          <a:xfrm>
            <a:off x="5638800" y="2667000"/>
            <a:ext cx="3048000" cy="1676400"/>
          </a:xfrm>
          <a:prstGeom prst="rect">
            <a:avLst/>
          </a:prstGeom>
          <a:extLst/>
        </p:spPr>
        <p:style>
          <a:lnRef idx="3">
            <a:schemeClr val="lt1"/>
          </a:lnRef>
          <a:fillRef idx="1">
            <a:schemeClr val="dk1"/>
          </a:fillRef>
          <a:effectRef idx="1">
            <a:schemeClr val="dk1"/>
          </a:effectRef>
          <a:fontRef idx="minor">
            <a:schemeClr val="lt1"/>
          </a:fontRef>
        </p:style>
        <p:txBody>
          <a:bodyPr vert="horz" wrap="square" lIns="92075" tIns="46038" rIns="92075" bIns="46038" numCol="1" anchor="ctr" anchorCtr="0" compatLnSpc="1">
            <a:prstTxWarp prst="textNoShape">
              <a:avLst/>
            </a:prstTxWarp>
          </a:bodyPr>
          <a:lstStyle>
            <a:lvl1pPr marL="342900" indent="-342900" algn="l" rtl="0" eaLnBrk="0" fontAlgn="base" hangingPunct="0">
              <a:spcBef>
                <a:spcPct val="20000"/>
              </a:spcBef>
              <a:spcAft>
                <a:spcPct val="0"/>
              </a:spcAft>
              <a:buClr>
                <a:schemeClr val="accent1"/>
              </a:buClr>
              <a:buChar char="•"/>
              <a:defRPr sz="2800">
                <a:solidFill>
                  <a:schemeClr val="lt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lt1"/>
                </a:solidFill>
                <a:latin typeface="+mn-lt"/>
                <a:ea typeface="+mn-ea"/>
                <a:cs typeface="+mn-cs"/>
              </a:defRPr>
            </a:lvl2pPr>
            <a:lvl3pPr marL="1143000" indent="-228600" algn="l" rtl="0" eaLnBrk="0" fontAlgn="base" hangingPunct="0">
              <a:spcBef>
                <a:spcPct val="20000"/>
              </a:spcBef>
              <a:spcAft>
                <a:spcPct val="0"/>
              </a:spcAft>
              <a:buClr>
                <a:schemeClr val="accent1"/>
              </a:buClr>
              <a:buChar char="•"/>
              <a:defRPr sz="2000">
                <a:solidFill>
                  <a:schemeClr val="lt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1800">
                <a:solidFill>
                  <a:schemeClr val="lt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1800">
                <a:solidFill>
                  <a:schemeClr val="lt1"/>
                </a:solidFill>
                <a:latin typeface="+mn-lt"/>
                <a:ea typeface="+mn-ea"/>
                <a:cs typeface="+mn-cs"/>
              </a:defRPr>
            </a:lvl5pPr>
            <a:lvl6pPr marL="2514600" indent="-228600" algn="l" rtl="0" fontAlgn="base">
              <a:spcBef>
                <a:spcPct val="20000"/>
              </a:spcBef>
              <a:spcAft>
                <a:spcPct val="0"/>
              </a:spcAft>
              <a:buClr>
                <a:schemeClr val="tx2"/>
              </a:buClr>
              <a:buChar char="•"/>
              <a:defRPr sz="1800">
                <a:solidFill>
                  <a:schemeClr val="lt1"/>
                </a:solidFill>
                <a:latin typeface="+mn-lt"/>
                <a:ea typeface="+mn-ea"/>
                <a:cs typeface="+mn-cs"/>
              </a:defRPr>
            </a:lvl6pPr>
            <a:lvl7pPr marL="2971800" indent="-228600" algn="l" rtl="0" fontAlgn="base">
              <a:spcBef>
                <a:spcPct val="20000"/>
              </a:spcBef>
              <a:spcAft>
                <a:spcPct val="0"/>
              </a:spcAft>
              <a:buClr>
                <a:schemeClr val="tx2"/>
              </a:buClr>
              <a:buChar char="•"/>
              <a:defRPr sz="1800">
                <a:solidFill>
                  <a:schemeClr val="lt1"/>
                </a:solidFill>
                <a:latin typeface="+mn-lt"/>
                <a:ea typeface="+mn-ea"/>
                <a:cs typeface="+mn-cs"/>
              </a:defRPr>
            </a:lvl7pPr>
            <a:lvl8pPr marL="3429000" indent="-228600" algn="l" rtl="0" fontAlgn="base">
              <a:spcBef>
                <a:spcPct val="20000"/>
              </a:spcBef>
              <a:spcAft>
                <a:spcPct val="0"/>
              </a:spcAft>
              <a:buClr>
                <a:schemeClr val="tx2"/>
              </a:buClr>
              <a:buChar char="•"/>
              <a:defRPr sz="1800">
                <a:solidFill>
                  <a:schemeClr val="lt1"/>
                </a:solidFill>
                <a:latin typeface="+mn-lt"/>
                <a:ea typeface="+mn-ea"/>
                <a:cs typeface="+mn-cs"/>
              </a:defRPr>
            </a:lvl8pPr>
            <a:lvl9pPr marL="3886200" indent="-228600" algn="l" rtl="0" fontAlgn="base">
              <a:spcBef>
                <a:spcPct val="20000"/>
              </a:spcBef>
              <a:spcAft>
                <a:spcPct val="0"/>
              </a:spcAft>
              <a:buClr>
                <a:schemeClr val="tx2"/>
              </a:buClr>
              <a:buChar char="•"/>
              <a:defRPr sz="1800">
                <a:solidFill>
                  <a:schemeClr val="lt1"/>
                </a:solidFill>
                <a:latin typeface="+mn-lt"/>
                <a:ea typeface="+mn-ea"/>
                <a:cs typeface="+mn-cs"/>
              </a:defRPr>
            </a:lvl9pPr>
          </a:lstStyle>
          <a:p>
            <a:pPr marL="0" indent="0" algn="ctr">
              <a:buFontTx/>
              <a:buNone/>
            </a:pPr>
            <a:r>
              <a:rPr lang="en-US" sz="3200" kern="0" dirty="0" smtClean="0"/>
              <a:t>“submission”</a:t>
            </a:r>
          </a:p>
        </p:txBody>
      </p:sp>
      <p:sp>
        <p:nvSpPr>
          <p:cNvPr id="11" name="Content Placeholder 4"/>
          <p:cNvSpPr txBox="1">
            <a:spLocks/>
          </p:cNvSpPr>
          <p:nvPr/>
        </p:nvSpPr>
        <p:spPr bwMode="auto">
          <a:xfrm>
            <a:off x="5638800" y="4495800"/>
            <a:ext cx="3048000" cy="1676400"/>
          </a:xfrm>
          <a:prstGeom prst="rect">
            <a:avLst/>
          </a:prstGeom>
          <a:extLst/>
        </p:spPr>
        <p:style>
          <a:lnRef idx="3">
            <a:schemeClr val="lt1"/>
          </a:lnRef>
          <a:fillRef idx="1">
            <a:schemeClr val="dk1"/>
          </a:fillRef>
          <a:effectRef idx="1">
            <a:schemeClr val="dk1"/>
          </a:effectRef>
          <a:fontRef idx="minor">
            <a:schemeClr val="lt1"/>
          </a:fontRef>
        </p:style>
        <p:txBody>
          <a:bodyPr vert="horz" wrap="square" lIns="92075" tIns="46038" rIns="92075" bIns="46038" numCol="1" anchor="ctr" anchorCtr="0" compatLnSpc="1">
            <a:prstTxWarp prst="textNoShape">
              <a:avLst/>
            </a:prstTxWarp>
          </a:bodyPr>
          <a:lstStyle>
            <a:lvl1pPr marL="342900" indent="-342900" algn="l" rtl="0" eaLnBrk="0" fontAlgn="base" hangingPunct="0">
              <a:spcBef>
                <a:spcPct val="20000"/>
              </a:spcBef>
              <a:spcAft>
                <a:spcPct val="0"/>
              </a:spcAft>
              <a:buClr>
                <a:schemeClr val="accent1"/>
              </a:buClr>
              <a:buChar char="•"/>
              <a:defRPr sz="2800">
                <a:solidFill>
                  <a:schemeClr val="lt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lt1"/>
                </a:solidFill>
                <a:latin typeface="+mn-lt"/>
                <a:ea typeface="+mn-ea"/>
                <a:cs typeface="+mn-cs"/>
              </a:defRPr>
            </a:lvl2pPr>
            <a:lvl3pPr marL="1143000" indent="-228600" algn="l" rtl="0" eaLnBrk="0" fontAlgn="base" hangingPunct="0">
              <a:spcBef>
                <a:spcPct val="20000"/>
              </a:spcBef>
              <a:spcAft>
                <a:spcPct val="0"/>
              </a:spcAft>
              <a:buClr>
                <a:schemeClr val="accent1"/>
              </a:buClr>
              <a:buChar char="•"/>
              <a:defRPr sz="2000">
                <a:solidFill>
                  <a:schemeClr val="lt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1800">
                <a:solidFill>
                  <a:schemeClr val="lt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1800">
                <a:solidFill>
                  <a:schemeClr val="lt1"/>
                </a:solidFill>
                <a:latin typeface="+mn-lt"/>
                <a:ea typeface="+mn-ea"/>
                <a:cs typeface="+mn-cs"/>
              </a:defRPr>
            </a:lvl5pPr>
            <a:lvl6pPr marL="2514600" indent="-228600" algn="l" rtl="0" fontAlgn="base">
              <a:spcBef>
                <a:spcPct val="20000"/>
              </a:spcBef>
              <a:spcAft>
                <a:spcPct val="0"/>
              </a:spcAft>
              <a:buClr>
                <a:schemeClr val="tx2"/>
              </a:buClr>
              <a:buChar char="•"/>
              <a:defRPr sz="1800">
                <a:solidFill>
                  <a:schemeClr val="lt1"/>
                </a:solidFill>
                <a:latin typeface="+mn-lt"/>
                <a:ea typeface="+mn-ea"/>
                <a:cs typeface="+mn-cs"/>
              </a:defRPr>
            </a:lvl6pPr>
            <a:lvl7pPr marL="2971800" indent="-228600" algn="l" rtl="0" fontAlgn="base">
              <a:spcBef>
                <a:spcPct val="20000"/>
              </a:spcBef>
              <a:spcAft>
                <a:spcPct val="0"/>
              </a:spcAft>
              <a:buClr>
                <a:schemeClr val="tx2"/>
              </a:buClr>
              <a:buChar char="•"/>
              <a:defRPr sz="1800">
                <a:solidFill>
                  <a:schemeClr val="lt1"/>
                </a:solidFill>
                <a:latin typeface="+mn-lt"/>
                <a:ea typeface="+mn-ea"/>
                <a:cs typeface="+mn-cs"/>
              </a:defRPr>
            </a:lvl7pPr>
            <a:lvl8pPr marL="3429000" indent="-228600" algn="l" rtl="0" fontAlgn="base">
              <a:spcBef>
                <a:spcPct val="20000"/>
              </a:spcBef>
              <a:spcAft>
                <a:spcPct val="0"/>
              </a:spcAft>
              <a:buClr>
                <a:schemeClr val="tx2"/>
              </a:buClr>
              <a:buChar char="•"/>
              <a:defRPr sz="1800">
                <a:solidFill>
                  <a:schemeClr val="lt1"/>
                </a:solidFill>
                <a:latin typeface="+mn-lt"/>
                <a:ea typeface="+mn-ea"/>
                <a:cs typeface="+mn-cs"/>
              </a:defRPr>
            </a:lvl8pPr>
            <a:lvl9pPr marL="3886200" indent="-228600" algn="l" rtl="0" fontAlgn="base">
              <a:spcBef>
                <a:spcPct val="20000"/>
              </a:spcBef>
              <a:spcAft>
                <a:spcPct val="0"/>
              </a:spcAft>
              <a:buClr>
                <a:schemeClr val="tx2"/>
              </a:buClr>
              <a:buChar char="•"/>
              <a:defRPr sz="1800">
                <a:solidFill>
                  <a:schemeClr val="lt1"/>
                </a:solidFill>
                <a:latin typeface="+mn-lt"/>
                <a:ea typeface="+mn-ea"/>
                <a:cs typeface="+mn-cs"/>
              </a:defRPr>
            </a:lvl9pPr>
          </a:lstStyle>
          <a:p>
            <a:pPr marL="0" indent="0" algn="ctr">
              <a:buFontTx/>
              <a:buNone/>
            </a:pPr>
            <a:r>
              <a:rPr lang="en-US" sz="3200" kern="0" dirty="0" smtClean="0"/>
              <a:t>“I will not”</a:t>
            </a:r>
          </a:p>
        </p:txBody>
      </p:sp>
    </p:spTree>
    <p:extLst>
      <p:ext uri="{BB962C8B-B14F-4D97-AF65-F5344CB8AC3E}">
        <p14:creationId xmlns:p14="http://schemas.microsoft.com/office/powerpoint/2010/main" val="3110393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wipe(left)">
                                      <p:cBhvr>
                                        <p:cTn id="7" dur="500"/>
                                        <p:tgtEl>
                                          <p:spTgt spid="5">
                                            <p:bg/>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wipe(left)">
                                      <p:cBhvr>
                                        <p:cTn id="10" dur="500"/>
                                        <p:tgtEl>
                                          <p:spTgt spid="5">
                                            <p:txEl>
                                              <p:pRg st="0" end="0"/>
                                            </p:txEl>
                                          </p:spTgt>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500"/>
                                        <p:tgtEl>
                                          <p:spTgt spid="7"/>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par>
                          <p:cTn id="24" fill="hold">
                            <p:stCondLst>
                              <p:cond delay="500"/>
                            </p:stCondLst>
                            <p:childTnLst>
                              <p:par>
                                <p:cTn id="25" presetID="22" presetClass="entr" presetSubtype="8"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par>
                          <p:cTn id="28" fill="hold">
                            <p:stCondLst>
                              <p:cond delay="100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7" grpId="0" animBg="1"/>
      <p:bldP spid="8" grpId="0" animBg="1"/>
      <p:bldP spid="9" grpId="0" animBg="1"/>
      <p:bldP spid="10" grpId="0" animBg="1"/>
      <p:bldP spid="11" grpId="0" animBg="1"/>
    </p:bldLst>
  </p:timing>
</p:sld>
</file>

<file path=ppt/theme/theme1.xml><?xml version="1.0" encoding="utf-8"?>
<a:theme xmlns:a="http://schemas.openxmlformats.org/drawingml/2006/main" name="TRIUMPH">
  <a:themeElements>
    <a:clrScheme name="TRIUMPH 1">
      <a:dk1>
        <a:srgbClr val="000000"/>
      </a:dk1>
      <a:lt1>
        <a:srgbClr val="FFFFFF"/>
      </a:lt1>
      <a:dk2>
        <a:srgbClr val="CC0000"/>
      </a:dk2>
      <a:lt2>
        <a:srgbClr val="FFFF00"/>
      </a:lt2>
      <a:accent1>
        <a:srgbClr val="FFCC00"/>
      </a:accent1>
      <a:accent2>
        <a:srgbClr val="CCCC00"/>
      </a:accent2>
      <a:accent3>
        <a:srgbClr val="E2AAAA"/>
      </a:accent3>
      <a:accent4>
        <a:srgbClr val="DADADA"/>
      </a:accent4>
      <a:accent5>
        <a:srgbClr val="FFE2AA"/>
      </a:accent5>
      <a:accent6>
        <a:srgbClr val="B9B900"/>
      </a:accent6>
      <a:hlink>
        <a:srgbClr val="FF6633"/>
      </a:hlink>
      <a:folHlink>
        <a:srgbClr val="800000"/>
      </a:folHlink>
    </a:clrScheme>
    <a:fontScheme name="TRIUMPH">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RIUMPH 1">
        <a:dk1>
          <a:srgbClr val="000000"/>
        </a:dk1>
        <a:lt1>
          <a:srgbClr val="FFFFFF"/>
        </a:lt1>
        <a:dk2>
          <a:srgbClr val="CC0000"/>
        </a:dk2>
        <a:lt2>
          <a:srgbClr val="FFFF00"/>
        </a:lt2>
        <a:accent1>
          <a:srgbClr val="FFCC00"/>
        </a:accent1>
        <a:accent2>
          <a:srgbClr val="CCCC00"/>
        </a:accent2>
        <a:accent3>
          <a:srgbClr val="E2AAAA"/>
        </a:accent3>
        <a:accent4>
          <a:srgbClr val="DADADA"/>
        </a:accent4>
        <a:accent5>
          <a:srgbClr val="FFE2AA"/>
        </a:accent5>
        <a:accent6>
          <a:srgbClr val="B9B900"/>
        </a:accent6>
        <a:hlink>
          <a:srgbClr val="FF6633"/>
        </a:hlink>
        <a:folHlink>
          <a:srgbClr val="800000"/>
        </a:folHlink>
      </a:clrScheme>
      <a:clrMap bg1="dk2" tx1="lt1" bg2="dk1" tx2="lt2" accent1="accent1" accent2="accent2" accent3="accent3" accent4="accent4" accent5="accent5" accent6="accent6" hlink="hlink" folHlink="folHlink"/>
    </a:extraClrScheme>
    <a:extraClrScheme>
      <a:clrScheme name="TRIUMPH 2">
        <a:dk1>
          <a:srgbClr val="000000"/>
        </a:dk1>
        <a:lt1>
          <a:srgbClr val="FFFFFF"/>
        </a:lt1>
        <a:dk2>
          <a:srgbClr val="993300"/>
        </a:dk2>
        <a:lt2>
          <a:srgbClr val="FFCC99"/>
        </a:lt2>
        <a:accent1>
          <a:srgbClr val="FF5050"/>
        </a:accent1>
        <a:accent2>
          <a:srgbClr val="FFCC66"/>
        </a:accent2>
        <a:accent3>
          <a:srgbClr val="FFFFFF"/>
        </a:accent3>
        <a:accent4>
          <a:srgbClr val="000000"/>
        </a:accent4>
        <a:accent5>
          <a:srgbClr val="FFB3B3"/>
        </a:accent5>
        <a:accent6>
          <a:srgbClr val="E7B95C"/>
        </a:accent6>
        <a:hlink>
          <a:srgbClr val="FF7C80"/>
        </a:hlink>
        <a:folHlink>
          <a:srgbClr val="FFF6CC"/>
        </a:folHlink>
      </a:clrScheme>
      <a:clrMap bg1="lt1" tx1="dk1" bg2="lt2" tx2="dk2" accent1="accent1" accent2="accent2" accent3="accent3" accent4="accent4" accent5="accent5" accent6="accent6" hlink="hlink" folHlink="folHlink"/>
    </a:extraClrScheme>
    <a:extraClrScheme>
      <a:clrScheme name="TRIUMPH 3">
        <a:dk1>
          <a:srgbClr val="000000"/>
        </a:dk1>
        <a:lt1>
          <a:srgbClr val="FFFFFF"/>
        </a:lt1>
        <a:dk2>
          <a:srgbClr val="000000"/>
        </a:dk2>
        <a:lt2>
          <a:srgbClr val="B2B2B2"/>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1095</TotalTime>
  <Words>2326</Words>
  <Application>Microsoft Office PowerPoint</Application>
  <PresentationFormat>On-screen Show (4:3)</PresentationFormat>
  <Paragraphs>169</Paragraphs>
  <Slides>19</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Arial Black</vt:lpstr>
      <vt:lpstr>Palatino Linotype</vt:lpstr>
      <vt:lpstr>Aharoni</vt:lpstr>
      <vt:lpstr>Times New Roman</vt:lpstr>
      <vt:lpstr>Eras Bold ITC</vt:lpstr>
      <vt:lpstr>Trebuchet MS</vt:lpstr>
      <vt:lpstr>Wingdings</vt:lpstr>
      <vt:lpstr>TRIUMPH</vt:lpstr>
      <vt:lpstr>The TRUTH</vt:lpstr>
      <vt:lpstr>TRUTH</vt:lpstr>
      <vt:lpstr>PowerPoint Presentation</vt:lpstr>
      <vt:lpstr>PowerPoint Presentation</vt:lpstr>
      <vt:lpstr>PowerPoint Presentation</vt:lpstr>
      <vt:lpstr>PowerPoint Presentation</vt:lpstr>
      <vt:lpstr>PowerPoint Presentation</vt:lpstr>
      <vt:lpstr>PowerPoint Presentation</vt:lpstr>
      <vt:lpstr>The Problem:</vt:lpstr>
      <vt:lpstr>The ROOT Problem:</vt:lpstr>
      <vt:lpstr>PowerPoint Presentation</vt:lpstr>
      <vt:lpstr>APPLICATION: Paul preaching the resurrection of the dead</vt:lpstr>
      <vt:lpstr>APPLICATION: Paul preaching the resurrection of the dead</vt:lpstr>
      <vt:lpstr>APPLICATION: Paul preaching the resurrection of the dead</vt:lpstr>
      <vt:lpstr>APPLICATION: Paul preaching the resurrection of the dead</vt:lpstr>
      <vt:lpstr>APPLICATION: Paul preaching the resurrection of the dead</vt:lpstr>
      <vt:lpstr>What it REQUIRES</vt:lpstr>
      <vt:lpstr>PowerPoint Presentation</vt:lpstr>
      <vt:lpstr>Mark 16:16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 .from the truth. . .”</dc:title>
  <dc:creator>Steven J. Wallace</dc:creator>
  <cp:lastModifiedBy>Steven J. Wallace</cp:lastModifiedBy>
  <cp:revision>40</cp:revision>
  <dcterms:created xsi:type="dcterms:W3CDTF">2006-09-02T19:43:18Z</dcterms:created>
  <dcterms:modified xsi:type="dcterms:W3CDTF">2015-09-23T20:46:11Z</dcterms:modified>
</cp:coreProperties>
</file>